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08-10T22:14:12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10107 10019 0,'-35'18'110,"17"-1"-63,-52 18-47,17 18 15,0-17 1,17-1 0,19-17 30,-18-1-30,17 18-16,-53 36 0,36-36 16,-18 1-1,18-1 17,35-18-1,-18-17-31,18 36 0,-17-19 15,17 1 1,-36 17 0,1 1-1,35-19 17,-35 1-17,35 0-15,-18-1 47,18 1 0,0-1-31,18 1-1,17 0 1,36 17-1,-54-35 17,36 18-32,18 52 31,-36-52-31,36 17 31,-54-35-31,1 18 47,17 17-47,0-17 16,-17-1-1,0 1 17,17-18-32,0 18 46,1-1-46,-36 1 32,17-18-17,1 0 1,-1 17 15,1-17-15</inkml:trace>
  <inkml:trace contextRef="#ctx0" brushRef="#br0" timeOffset="15682.65">21643 10001 0,'0'-17'94,"35"34"-94,-17 1 16,-1 0 15,1 17-16,0 0 1,-1 0 15,1-17-31,-18 0 16,18 17 0,-1 0-1,1 0 1,-18-17 31,18 0-47,-18-1 15,17 1 1,-17 0 0,18-1 30,-18 1-30,17 0-16,19 17 16,-36-18-1,17 1 1,1 0 46,-18-1-30,18 1 15,-18 0-47,0-1 31,-18 36-16,-35-17 1,53-1 31,-18-18-47,-17 1 0,-53 53 16,70-54-1,-17 1 1,0 17-1,17-35 17,1 18-32,-36 35 31,17-18-31,1-17 47,17-1-32,18 1 1</inkml:trace>
  <inkml:trace contextRef="#ctx0" brushRef="#br0" timeOffset="31252.78">10248 12030 0,'-17'17'171,"17"1"-171,-18 35 32,0 0-17,1 0 1,-1-18 0,-17 0 15,-18 36 0,18-18-15,17-36-16,0-17 15,-17 36 32,0-1-47,-1 0 0,36-17 31,-17 17-15,-1-35 0,0 35 15,1-17-15,-1 17-1,1-35 1,-19 36-1,36-19 32,-17 19-47,-1-1 0,18-18 47,0 19 0,0-19-31,18 19-1,-1-19 1,19 19-16,-19-19 16,1 18 30,-1-17-46,19 0 0,105 141 32,-71-107-32,-17 19 31,-53-53-15,71 35 15,-36-36-16,-17 1 1,-1-1 0,1 1 31,0-18-32</inkml:trace>
  <inkml:trace contextRef="#ctx0" brushRef="#br0" timeOffset="45223.43">22296 12100 0,'-71'36'141,"0"69"-141,19-52 31,-1 0-31,35-35 16,-17 35 0,-1-18 30,-17 18-30,36-35 0,17-1 46,-18-17-62,18 18 0,-35 0 16,35 17 171,35 0-187,0-17 16,71 35 0,71 52-1,-19-34 1,-87-36 31,0 1-47,-36-1 15,-18-35 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91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4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6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3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6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9DD3BB-7ACC-4CBC-B42D-559DCCD04AC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4041E0-455A-425A-9289-08365E301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3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customXml" Target="../ink/ink1.xml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hyperlink" Target="http://www.nilamooz.i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39E865A-963C-077B-661B-7FECC6FEEED3}"/>
              </a:ext>
            </a:extLst>
          </p:cNvPr>
          <p:cNvSpPr/>
          <p:nvPr/>
        </p:nvSpPr>
        <p:spPr>
          <a:xfrm>
            <a:off x="93519" y="1185624"/>
            <a:ext cx="11430000" cy="4279994"/>
          </a:xfrm>
          <a:custGeom>
            <a:avLst/>
            <a:gdLst/>
            <a:ahLst/>
            <a:cxnLst/>
            <a:rect l="l" t="t" r="r" b="b"/>
            <a:pathLst>
              <a:path w="12794297" h="9470154">
                <a:moveTo>
                  <a:pt x="0" y="0"/>
                </a:moveTo>
                <a:lnTo>
                  <a:pt x="12794296" y="0"/>
                </a:lnTo>
                <a:lnTo>
                  <a:pt x="12794296" y="9470154"/>
                </a:lnTo>
                <a:lnTo>
                  <a:pt x="0" y="9470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FF093A31-A235-0E82-02D6-95EA832BB1E4}"/>
              </a:ext>
            </a:extLst>
          </p:cNvPr>
          <p:cNvSpPr/>
          <p:nvPr/>
        </p:nvSpPr>
        <p:spPr>
          <a:xfrm>
            <a:off x="8984613" y="3897743"/>
            <a:ext cx="3103478" cy="3135749"/>
          </a:xfrm>
          <a:custGeom>
            <a:avLst/>
            <a:gdLst/>
            <a:ahLst/>
            <a:cxnLst/>
            <a:rect l="l" t="t" r="r" b="b"/>
            <a:pathLst>
              <a:path w="3986212" h="4114800">
                <a:moveTo>
                  <a:pt x="0" y="0"/>
                </a:moveTo>
                <a:lnTo>
                  <a:pt x="3986212" y="0"/>
                </a:lnTo>
                <a:lnTo>
                  <a:pt x="3986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5">
            <a:extLst>
              <a:ext uri="{FF2B5EF4-FFF2-40B4-BE49-F238E27FC236}">
                <a16:creationId xmlns:a16="http://schemas.microsoft.com/office/drawing/2014/main" id="{5E94D0C8-5224-F5F4-1B91-551F8E06C5FA}"/>
              </a:ext>
            </a:extLst>
          </p:cNvPr>
          <p:cNvSpPr/>
          <p:nvPr/>
        </p:nvSpPr>
        <p:spPr>
          <a:xfrm>
            <a:off x="93519" y="44988"/>
            <a:ext cx="2450165" cy="2694788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EC90DE-ADB3-6E3D-CB1D-FEF3620282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57" y="-382250"/>
            <a:ext cx="3957634" cy="43359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1C9A6-C6BA-43A3-2FD1-AC662034D235}"/>
              </a:ext>
            </a:extLst>
          </p:cNvPr>
          <p:cNvSpPr txBox="1"/>
          <p:nvPr/>
        </p:nvSpPr>
        <p:spPr>
          <a:xfrm>
            <a:off x="1776846" y="2265218"/>
            <a:ext cx="76477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حل تمرینات صفحه 10</a:t>
            </a:r>
          </a:p>
          <a:p>
            <a:pPr algn="ctr" rtl="1"/>
            <a:r>
              <a:rPr lang="fa-I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کتاب ریاضی ششم – فصل 1</a:t>
            </a:r>
          </a:p>
          <a:p>
            <a:pPr algn="ctr" rtl="1"/>
            <a:r>
              <a:rPr lang="fa-IR" sz="5400" dirty="0">
                <a:ln w="0"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مدرس : نیلوفر توپچی زادگان</a:t>
            </a:r>
            <a:endParaRPr lang="en-US" sz="5400" dirty="0">
              <a:ln w="0">
                <a:solidFill>
                  <a:srgbClr val="FFC000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  <a:p>
            <a:pPr algn="r" rtl="1"/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593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6D4DF1-D00D-CF99-32F5-986681DB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9"/>
          <a:stretch/>
        </p:blipFill>
        <p:spPr>
          <a:xfrm>
            <a:off x="921327" y="1066377"/>
            <a:ext cx="9497291" cy="4907737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83297EC3-821B-635C-462A-D6C11E126A39}"/>
              </a:ext>
            </a:extLst>
          </p:cNvPr>
          <p:cNvSpPr/>
          <p:nvPr/>
        </p:nvSpPr>
        <p:spPr>
          <a:xfrm>
            <a:off x="10448423" y="155864"/>
            <a:ext cx="1511513" cy="2047009"/>
          </a:xfrm>
          <a:custGeom>
            <a:avLst/>
            <a:gdLst/>
            <a:ahLst/>
            <a:cxnLst/>
            <a:rect l="l" t="t" r="r" b="b"/>
            <a:pathLst>
              <a:path w="4374344" h="4114800">
                <a:moveTo>
                  <a:pt x="0" y="0"/>
                </a:moveTo>
                <a:lnTo>
                  <a:pt x="4374345" y="0"/>
                </a:lnTo>
                <a:lnTo>
                  <a:pt x="43743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8282DC-88D6-EF7B-CC7B-B47CE7449CE0}"/>
              </a:ext>
            </a:extLst>
          </p:cNvPr>
          <p:cNvSpPr/>
          <p:nvPr/>
        </p:nvSpPr>
        <p:spPr>
          <a:xfrm>
            <a:off x="232064" y="561109"/>
            <a:ext cx="10875818" cy="5590309"/>
          </a:xfrm>
          <a:custGeom>
            <a:avLst/>
            <a:gdLst>
              <a:gd name="connsiteX0" fmla="*/ 0 w 10875818"/>
              <a:gd name="connsiteY0" fmla="*/ 578429 h 5590309"/>
              <a:gd name="connsiteX1" fmla="*/ 578429 w 10875818"/>
              <a:gd name="connsiteY1" fmla="*/ 0 h 5590309"/>
              <a:gd name="connsiteX2" fmla="*/ 1150133 w 10875818"/>
              <a:gd name="connsiteY2" fmla="*/ 0 h 5590309"/>
              <a:gd name="connsiteX3" fmla="*/ 1819026 w 10875818"/>
              <a:gd name="connsiteY3" fmla="*/ 0 h 5590309"/>
              <a:gd name="connsiteX4" fmla="*/ 2099160 w 10875818"/>
              <a:gd name="connsiteY4" fmla="*/ 0 h 5590309"/>
              <a:gd name="connsiteX5" fmla="*/ 2670864 w 10875818"/>
              <a:gd name="connsiteY5" fmla="*/ 0 h 5590309"/>
              <a:gd name="connsiteX6" fmla="*/ 2950999 w 10875818"/>
              <a:gd name="connsiteY6" fmla="*/ 0 h 5590309"/>
              <a:gd name="connsiteX7" fmla="*/ 3522702 w 10875818"/>
              <a:gd name="connsiteY7" fmla="*/ 0 h 5590309"/>
              <a:gd name="connsiteX8" fmla="*/ 3997216 w 10875818"/>
              <a:gd name="connsiteY8" fmla="*/ 0 h 5590309"/>
              <a:gd name="connsiteX9" fmla="*/ 4277351 w 10875818"/>
              <a:gd name="connsiteY9" fmla="*/ 0 h 5590309"/>
              <a:gd name="connsiteX10" fmla="*/ 4557486 w 10875818"/>
              <a:gd name="connsiteY10" fmla="*/ 0 h 5590309"/>
              <a:gd name="connsiteX11" fmla="*/ 5031999 w 10875818"/>
              <a:gd name="connsiteY11" fmla="*/ 0 h 5590309"/>
              <a:gd name="connsiteX12" fmla="*/ 5700893 w 10875818"/>
              <a:gd name="connsiteY12" fmla="*/ 0 h 5590309"/>
              <a:gd name="connsiteX13" fmla="*/ 6078217 w 10875818"/>
              <a:gd name="connsiteY13" fmla="*/ 0 h 5590309"/>
              <a:gd name="connsiteX14" fmla="*/ 6649920 w 10875818"/>
              <a:gd name="connsiteY14" fmla="*/ 0 h 5590309"/>
              <a:gd name="connsiteX15" fmla="*/ 7221624 w 10875818"/>
              <a:gd name="connsiteY15" fmla="*/ 0 h 5590309"/>
              <a:gd name="connsiteX16" fmla="*/ 7793328 w 10875818"/>
              <a:gd name="connsiteY16" fmla="*/ 0 h 5590309"/>
              <a:gd name="connsiteX17" fmla="*/ 8559410 w 10875818"/>
              <a:gd name="connsiteY17" fmla="*/ 0 h 5590309"/>
              <a:gd name="connsiteX18" fmla="*/ 9228303 w 10875818"/>
              <a:gd name="connsiteY18" fmla="*/ 0 h 5590309"/>
              <a:gd name="connsiteX19" fmla="*/ 10297389 w 10875818"/>
              <a:gd name="connsiteY19" fmla="*/ 0 h 5590309"/>
              <a:gd name="connsiteX20" fmla="*/ 10875818 w 10875818"/>
              <a:gd name="connsiteY20" fmla="*/ 578429 h 5590309"/>
              <a:gd name="connsiteX21" fmla="*/ 10875818 w 10875818"/>
              <a:gd name="connsiteY21" fmla="*/ 1132610 h 5590309"/>
              <a:gd name="connsiteX22" fmla="*/ 10875818 w 10875818"/>
              <a:gd name="connsiteY22" fmla="*/ 1686792 h 5590309"/>
              <a:gd name="connsiteX23" fmla="*/ 10875818 w 10875818"/>
              <a:gd name="connsiteY23" fmla="*/ 2152304 h 5590309"/>
              <a:gd name="connsiteX24" fmla="*/ 10875818 w 10875818"/>
              <a:gd name="connsiteY24" fmla="*/ 2573482 h 5590309"/>
              <a:gd name="connsiteX25" fmla="*/ 10875818 w 10875818"/>
              <a:gd name="connsiteY25" fmla="*/ 3216332 h 5590309"/>
              <a:gd name="connsiteX26" fmla="*/ 10875818 w 10875818"/>
              <a:gd name="connsiteY26" fmla="*/ 3770514 h 5590309"/>
              <a:gd name="connsiteX27" fmla="*/ 10875818 w 10875818"/>
              <a:gd name="connsiteY27" fmla="*/ 4236026 h 5590309"/>
              <a:gd name="connsiteX28" fmla="*/ 10875818 w 10875818"/>
              <a:gd name="connsiteY28" fmla="*/ 5011880 h 5590309"/>
              <a:gd name="connsiteX29" fmla="*/ 10297389 w 10875818"/>
              <a:gd name="connsiteY29" fmla="*/ 5590309 h 5590309"/>
              <a:gd name="connsiteX30" fmla="*/ 9531306 w 10875818"/>
              <a:gd name="connsiteY30" fmla="*/ 5590309 h 5590309"/>
              <a:gd name="connsiteX31" fmla="*/ 9251172 w 10875818"/>
              <a:gd name="connsiteY31" fmla="*/ 5590309 h 5590309"/>
              <a:gd name="connsiteX32" fmla="*/ 8679468 w 10875818"/>
              <a:gd name="connsiteY32" fmla="*/ 5590309 h 5590309"/>
              <a:gd name="connsiteX33" fmla="*/ 8302144 w 10875818"/>
              <a:gd name="connsiteY33" fmla="*/ 5590309 h 5590309"/>
              <a:gd name="connsiteX34" fmla="*/ 7633251 w 10875818"/>
              <a:gd name="connsiteY34" fmla="*/ 5590309 h 5590309"/>
              <a:gd name="connsiteX35" fmla="*/ 6964357 w 10875818"/>
              <a:gd name="connsiteY35" fmla="*/ 5590309 h 5590309"/>
              <a:gd name="connsiteX36" fmla="*/ 6392654 w 10875818"/>
              <a:gd name="connsiteY36" fmla="*/ 5590309 h 5590309"/>
              <a:gd name="connsiteX37" fmla="*/ 6015330 w 10875818"/>
              <a:gd name="connsiteY37" fmla="*/ 5590309 h 5590309"/>
              <a:gd name="connsiteX38" fmla="*/ 5346436 w 10875818"/>
              <a:gd name="connsiteY38" fmla="*/ 5590309 h 5590309"/>
              <a:gd name="connsiteX39" fmla="*/ 4580354 w 10875818"/>
              <a:gd name="connsiteY39" fmla="*/ 5590309 h 5590309"/>
              <a:gd name="connsiteX40" fmla="*/ 4008650 w 10875818"/>
              <a:gd name="connsiteY40" fmla="*/ 5590309 h 5590309"/>
              <a:gd name="connsiteX41" fmla="*/ 3242567 w 10875818"/>
              <a:gd name="connsiteY41" fmla="*/ 5590309 h 5590309"/>
              <a:gd name="connsiteX42" fmla="*/ 2670864 w 10875818"/>
              <a:gd name="connsiteY42" fmla="*/ 5590309 h 5590309"/>
              <a:gd name="connsiteX43" fmla="*/ 2099160 w 10875818"/>
              <a:gd name="connsiteY43" fmla="*/ 5590309 h 5590309"/>
              <a:gd name="connsiteX44" fmla="*/ 1721836 w 10875818"/>
              <a:gd name="connsiteY44" fmla="*/ 5590309 h 5590309"/>
              <a:gd name="connsiteX45" fmla="*/ 1344512 w 10875818"/>
              <a:gd name="connsiteY45" fmla="*/ 5590309 h 5590309"/>
              <a:gd name="connsiteX46" fmla="*/ 578429 w 10875818"/>
              <a:gd name="connsiteY46" fmla="*/ 5590309 h 5590309"/>
              <a:gd name="connsiteX47" fmla="*/ 0 w 10875818"/>
              <a:gd name="connsiteY47" fmla="*/ 5011880 h 5590309"/>
              <a:gd name="connsiteX48" fmla="*/ 0 w 10875818"/>
              <a:gd name="connsiteY48" fmla="*/ 4590702 h 5590309"/>
              <a:gd name="connsiteX49" fmla="*/ 0 w 10875818"/>
              <a:gd name="connsiteY49" fmla="*/ 4036521 h 5590309"/>
              <a:gd name="connsiteX50" fmla="*/ 0 w 10875818"/>
              <a:gd name="connsiteY50" fmla="*/ 3482339 h 5590309"/>
              <a:gd name="connsiteX51" fmla="*/ 0 w 10875818"/>
              <a:gd name="connsiteY51" fmla="*/ 3016827 h 5590309"/>
              <a:gd name="connsiteX52" fmla="*/ 0 w 10875818"/>
              <a:gd name="connsiteY52" fmla="*/ 2418311 h 5590309"/>
              <a:gd name="connsiteX53" fmla="*/ 0 w 10875818"/>
              <a:gd name="connsiteY53" fmla="*/ 1819795 h 5590309"/>
              <a:gd name="connsiteX54" fmla="*/ 0 w 10875818"/>
              <a:gd name="connsiteY54" fmla="*/ 1265614 h 5590309"/>
              <a:gd name="connsiteX55" fmla="*/ 0 w 10875818"/>
              <a:gd name="connsiteY55" fmla="*/ 578429 h 559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875818" h="5590309" extrusionOk="0">
                <a:moveTo>
                  <a:pt x="0" y="578429"/>
                </a:moveTo>
                <a:cubicBezTo>
                  <a:pt x="63197" y="255000"/>
                  <a:pt x="310636" y="-35393"/>
                  <a:pt x="578429" y="0"/>
                </a:cubicBezTo>
                <a:cubicBezTo>
                  <a:pt x="763506" y="-56457"/>
                  <a:pt x="1026092" y="35049"/>
                  <a:pt x="1150133" y="0"/>
                </a:cubicBezTo>
                <a:cubicBezTo>
                  <a:pt x="1274174" y="-35049"/>
                  <a:pt x="1664736" y="23288"/>
                  <a:pt x="1819026" y="0"/>
                </a:cubicBezTo>
                <a:cubicBezTo>
                  <a:pt x="1973316" y="-23288"/>
                  <a:pt x="1992448" y="3320"/>
                  <a:pt x="2099160" y="0"/>
                </a:cubicBezTo>
                <a:cubicBezTo>
                  <a:pt x="2205872" y="-3320"/>
                  <a:pt x="2461070" y="59721"/>
                  <a:pt x="2670864" y="0"/>
                </a:cubicBezTo>
                <a:cubicBezTo>
                  <a:pt x="2880658" y="-59721"/>
                  <a:pt x="2865119" y="31556"/>
                  <a:pt x="2950999" y="0"/>
                </a:cubicBezTo>
                <a:cubicBezTo>
                  <a:pt x="3036879" y="-31556"/>
                  <a:pt x="3332141" y="56907"/>
                  <a:pt x="3522702" y="0"/>
                </a:cubicBezTo>
                <a:cubicBezTo>
                  <a:pt x="3713263" y="-56907"/>
                  <a:pt x="3843582" y="52347"/>
                  <a:pt x="3997216" y="0"/>
                </a:cubicBezTo>
                <a:cubicBezTo>
                  <a:pt x="4150850" y="-52347"/>
                  <a:pt x="4157356" y="1029"/>
                  <a:pt x="4277351" y="0"/>
                </a:cubicBezTo>
                <a:cubicBezTo>
                  <a:pt x="4397346" y="-1029"/>
                  <a:pt x="4418907" y="29163"/>
                  <a:pt x="4557486" y="0"/>
                </a:cubicBezTo>
                <a:cubicBezTo>
                  <a:pt x="4696066" y="-29163"/>
                  <a:pt x="4900195" y="28882"/>
                  <a:pt x="5031999" y="0"/>
                </a:cubicBezTo>
                <a:cubicBezTo>
                  <a:pt x="5163803" y="-28882"/>
                  <a:pt x="5550535" y="44462"/>
                  <a:pt x="5700893" y="0"/>
                </a:cubicBezTo>
                <a:cubicBezTo>
                  <a:pt x="5851251" y="-44462"/>
                  <a:pt x="5917728" y="26413"/>
                  <a:pt x="6078217" y="0"/>
                </a:cubicBezTo>
                <a:cubicBezTo>
                  <a:pt x="6238706" y="-26413"/>
                  <a:pt x="6369955" y="19773"/>
                  <a:pt x="6649920" y="0"/>
                </a:cubicBezTo>
                <a:cubicBezTo>
                  <a:pt x="6929885" y="-19773"/>
                  <a:pt x="7068343" y="1896"/>
                  <a:pt x="7221624" y="0"/>
                </a:cubicBezTo>
                <a:cubicBezTo>
                  <a:pt x="7374905" y="-1896"/>
                  <a:pt x="7521688" y="54600"/>
                  <a:pt x="7793328" y="0"/>
                </a:cubicBezTo>
                <a:cubicBezTo>
                  <a:pt x="8064968" y="-54600"/>
                  <a:pt x="8350432" y="15455"/>
                  <a:pt x="8559410" y="0"/>
                </a:cubicBezTo>
                <a:cubicBezTo>
                  <a:pt x="8768388" y="-15455"/>
                  <a:pt x="8947086" y="28289"/>
                  <a:pt x="9228303" y="0"/>
                </a:cubicBezTo>
                <a:cubicBezTo>
                  <a:pt x="9509520" y="-28289"/>
                  <a:pt x="9770111" y="118928"/>
                  <a:pt x="10297389" y="0"/>
                </a:cubicBezTo>
                <a:cubicBezTo>
                  <a:pt x="10569719" y="14361"/>
                  <a:pt x="10923951" y="289031"/>
                  <a:pt x="10875818" y="578429"/>
                </a:cubicBezTo>
                <a:cubicBezTo>
                  <a:pt x="10917700" y="825616"/>
                  <a:pt x="10820718" y="927552"/>
                  <a:pt x="10875818" y="1132610"/>
                </a:cubicBezTo>
                <a:cubicBezTo>
                  <a:pt x="10930918" y="1337668"/>
                  <a:pt x="10855726" y="1410015"/>
                  <a:pt x="10875818" y="1686792"/>
                </a:cubicBezTo>
                <a:cubicBezTo>
                  <a:pt x="10895910" y="1963569"/>
                  <a:pt x="10821433" y="2019902"/>
                  <a:pt x="10875818" y="2152304"/>
                </a:cubicBezTo>
                <a:cubicBezTo>
                  <a:pt x="10930203" y="2284706"/>
                  <a:pt x="10845904" y="2405117"/>
                  <a:pt x="10875818" y="2573482"/>
                </a:cubicBezTo>
                <a:cubicBezTo>
                  <a:pt x="10905732" y="2741847"/>
                  <a:pt x="10843825" y="3023024"/>
                  <a:pt x="10875818" y="3216332"/>
                </a:cubicBezTo>
                <a:cubicBezTo>
                  <a:pt x="10907811" y="3409640"/>
                  <a:pt x="10855170" y="3645688"/>
                  <a:pt x="10875818" y="3770514"/>
                </a:cubicBezTo>
                <a:cubicBezTo>
                  <a:pt x="10896466" y="3895340"/>
                  <a:pt x="10844276" y="4046707"/>
                  <a:pt x="10875818" y="4236026"/>
                </a:cubicBezTo>
                <a:cubicBezTo>
                  <a:pt x="10907360" y="4425345"/>
                  <a:pt x="10865471" y="4670839"/>
                  <a:pt x="10875818" y="5011880"/>
                </a:cubicBezTo>
                <a:cubicBezTo>
                  <a:pt x="10862963" y="5328486"/>
                  <a:pt x="10580623" y="5592049"/>
                  <a:pt x="10297389" y="5590309"/>
                </a:cubicBezTo>
                <a:cubicBezTo>
                  <a:pt x="9937535" y="5667157"/>
                  <a:pt x="9778731" y="5531097"/>
                  <a:pt x="9531306" y="5590309"/>
                </a:cubicBezTo>
                <a:cubicBezTo>
                  <a:pt x="9283881" y="5649521"/>
                  <a:pt x="9344051" y="5560100"/>
                  <a:pt x="9251172" y="5590309"/>
                </a:cubicBezTo>
                <a:cubicBezTo>
                  <a:pt x="9158293" y="5620518"/>
                  <a:pt x="8836965" y="5527117"/>
                  <a:pt x="8679468" y="5590309"/>
                </a:cubicBezTo>
                <a:cubicBezTo>
                  <a:pt x="8521971" y="5653501"/>
                  <a:pt x="8391234" y="5549621"/>
                  <a:pt x="8302144" y="5590309"/>
                </a:cubicBezTo>
                <a:cubicBezTo>
                  <a:pt x="8213054" y="5630997"/>
                  <a:pt x="7811979" y="5553379"/>
                  <a:pt x="7633251" y="5590309"/>
                </a:cubicBezTo>
                <a:cubicBezTo>
                  <a:pt x="7454523" y="5627239"/>
                  <a:pt x="7261327" y="5513281"/>
                  <a:pt x="6964357" y="5590309"/>
                </a:cubicBezTo>
                <a:cubicBezTo>
                  <a:pt x="6667387" y="5667337"/>
                  <a:pt x="6550867" y="5582508"/>
                  <a:pt x="6392654" y="5590309"/>
                </a:cubicBezTo>
                <a:cubicBezTo>
                  <a:pt x="6234441" y="5598110"/>
                  <a:pt x="6160758" y="5585311"/>
                  <a:pt x="6015330" y="5590309"/>
                </a:cubicBezTo>
                <a:cubicBezTo>
                  <a:pt x="5869902" y="5595307"/>
                  <a:pt x="5655672" y="5531277"/>
                  <a:pt x="5346436" y="5590309"/>
                </a:cubicBezTo>
                <a:cubicBezTo>
                  <a:pt x="5037200" y="5649341"/>
                  <a:pt x="4878192" y="5589928"/>
                  <a:pt x="4580354" y="5590309"/>
                </a:cubicBezTo>
                <a:cubicBezTo>
                  <a:pt x="4282516" y="5590690"/>
                  <a:pt x="4219269" y="5525662"/>
                  <a:pt x="4008650" y="5590309"/>
                </a:cubicBezTo>
                <a:cubicBezTo>
                  <a:pt x="3798031" y="5654956"/>
                  <a:pt x="3598308" y="5521722"/>
                  <a:pt x="3242567" y="5590309"/>
                </a:cubicBezTo>
                <a:cubicBezTo>
                  <a:pt x="2886826" y="5658896"/>
                  <a:pt x="2825751" y="5556333"/>
                  <a:pt x="2670864" y="5590309"/>
                </a:cubicBezTo>
                <a:cubicBezTo>
                  <a:pt x="2515977" y="5624285"/>
                  <a:pt x="2305326" y="5522855"/>
                  <a:pt x="2099160" y="5590309"/>
                </a:cubicBezTo>
                <a:cubicBezTo>
                  <a:pt x="1892994" y="5657763"/>
                  <a:pt x="1797618" y="5580947"/>
                  <a:pt x="1721836" y="5590309"/>
                </a:cubicBezTo>
                <a:cubicBezTo>
                  <a:pt x="1646054" y="5599671"/>
                  <a:pt x="1422207" y="5565060"/>
                  <a:pt x="1344512" y="5590309"/>
                </a:cubicBezTo>
                <a:cubicBezTo>
                  <a:pt x="1266817" y="5615558"/>
                  <a:pt x="884501" y="5529292"/>
                  <a:pt x="578429" y="5590309"/>
                </a:cubicBezTo>
                <a:cubicBezTo>
                  <a:pt x="296315" y="5675765"/>
                  <a:pt x="27090" y="5320681"/>
                  <a:pt x="0" y="5011880"/>
                </a:cubicBezTo>
                <a:cubicBezTo>
                  <a:pt x="-40514" y="4821597"/>
                  <a:pt x="24674" y="4766385"/>
                  <a:pt x="0" y="4590702"/>
                </a:cubicBezTo>
                <a:cubicBezTo>
                  <a:pt x="-24674" y="4415019"/>
                  <a:pt x="45902" y="4311733"/>
                  <a:pt x="0" y="4036521"/>
                </a:cubicBezTo>
                <a:cubicBezTo>
                  <a:pt x="-45902" y="3761309"/>
                  <a:pt x="5258" y="3744466"/>
                  <a:pt x="0" y="3482339"/>
                </a:cubicBezTo>
                <a:cubicBezTo>
                  <a:pt x="-5258" y="3220212"/>
                  <a:pt x="26720" y="3205688"/>
                  <a:pt x="0" y="3016827"/>
                </a:cubicBezTo>
                <a:cubicBezTo>
                  <a:pt x="-26720" y="2827966"/>
                  <a:pt x="38301" y="2620929"/>
                  <a:pt x="0" y="2418311"/>
                </a:cubicBezTo>
                <a:cubicBezTo>
                  <a:pt x="-38301" y="2215693"/>
                  <a:pt x="50420" y="1952765"/>
                  <a:pt x="0" y="1819795"/>
                </a:cubicBezTo>
                <a:cubicBezTo>
                  <a:pt x="-50420" y="1686825"/>
                  <a:pt x="26884" y="1439012"/>
                  <a:pt x="0" y="1265614"/>
                </a:cubicBezTo>
                <a:cubicBezTo>
                  <a:pt x="-26884" y="1092216"/>
                  <a:pt x="74519" y="783315"/>
                  <a:pt x="0" y="578429"/>
                </a:cubicBezTo>
                <a:close/>
              </a:path>
            </a:pathLst>
          </a:custGeom>
          <a:noFill/>
          <a:ln w="57150">
            <a:prstDash val="dashDot"/>
            <a:extLst>
              <a:ext uri="{C807C97D-BFC1-408E-A445-0C87EB9F89A2}">
                <ask:lineSketchStyleProps xmlns:ask="http://schemas.microsoft.com/office/drawing/2018/sketchyshapes" sd="2367171527">
                  <a:prstGeom prst="roundRect">
                    <a:avLst>
                      <a:gd name="adj" fmla="val 1034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D8F690-F1F3-327E-356B-F51759C7D103}"/>
              </a:ext>
            </a:extLst>
          </p:cNvPr>
          <p:cNvSpPr/>
          <p:nvPr/>
        </p:nvSpPr>
        <p:spPr>
          <a:xfrm>
            <a:off x="3234989" y="3093942"/>
            <a:ext cx="377199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4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BC7DB4-76F0-9E92-E962-185415F0FA80}"/>
              </a:ext>
            </a:extLst>
          </p:cNvPr>
          <p:cNvSpPr/>
          <p:nvPr/>
        </p:nvSpPr>
        <p:spPr>
          <a:xfrm>
            <a:off x="3723481" y="3093942"/>
            <a:ext cx="377199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Koodak" panose="00000700000000000000" pitchFamily="2" charset="-78"/>
              </a:rPr>
              <a:t>7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0DBBF-C0BD-647B-A452-E3837858236C}"/>
              </a:ext>
            </a:extLst>
          </p:cNvPr>
          <p:cNvSpPr/>
          <p:nvPr/>
        </p:nvSpPr>
        <p:spPr>
          <a:xfrm>
            <a:off x="4211973" y="3093942"/>
            <a:ext cx="377199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cs typeface="B Koodak" panose="00000700000000000000" pitchFamily="2" charset="-78"/>
              </a:rPr>
              <a:t>2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56A5B4-9E32-5B70-4C29-B5BFFE5BC1BF}"/>
              </a:ext>
            </a:extLst>
          </p:cNvPr>
          <p:cNvSpPr/>
          <p:nvPr/>
        </p:nvSpPr>
        <p:spPr>
          <a:xfrm>
            <a:off x="2822889" y="3982463"/>
            <a:ext cx="268957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2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7406DE-FE17-10AD-D36E-45F08213FE69}"/>
              </a:ext>
            </a:extLst>
          </p:cNvPr>
          <p:cNvSpPr/>
          <p:nvPr/>
        </p:nvSpPr>
        <p:spPr>
          <a:xfrm>
            <a:off x="3208576" y="3982463"/>
            <a:ext cx="268957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3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8D64CA-57F2-DBC9-A838-4102C507546E}"/>
              </a:ext>
            </a:extLst>
          </p:cNvPr>
          <p:cNvSpPr/>
          <p:nvPr/>
        </p:nvSpPr>
        <p:spPr>
          <a:xfrm>
            <a:off x="3578038" y="3982463"/>
            <a:ext cx="268957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0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99FD4B-6C86-938F-35CA-46BBC7A1BA86}"/>
              </a:ext>
            </a:extLst>
          </p:cNvPr>
          <p:cNvSpPr/>
          <p:nvPr/>
        </p:nvSpPr>
        <p:spPr>
          <a:xfrm>
            <a:off x="3902337" y="3982463"/>
            <a:ext cx="268957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0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18AB7C-2979-E15B-4756-6A16A9594248}"/>
              </a:ext>
            </a:extLst>
          </p:cNvPr>
          <p:cNvSpPr/>
          <p:nvPr/>
        </p:nvSpPr>
        <p:spPr>
          <a:xfrm>
            <a:off x="4213290" y="3982463"/>
            <a:ext cx="268957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1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B648BF-D558-F8BF-B4EC-8CC6F1119F37}"/>
              </a:ext>
            </a:extLst>
          </p:cNvPr>
          <p:cNvSpPr/>
          <p:nvPr/>
        </p:nvSpPr>
        <p:spPr>
          <a:xfrm>
            <a:off x="4589172" y="3982463"/>
            <a:ext cx="268957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7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3B1E9-24FE-DBF9-C3B3-0DFEFEDA7F01}"/>
              </a:ext>
            </a:extLst>
          </p:cNvPr>
          <p:cNvSpPr txBox="1"/>
          <p:nvPr/>
        </p:nvSpPr>
        <p:spPr>
          <a:xfrm>
            <a:off x="691698" y="3150914"/>
            <a:ext cx="201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چهارصد و هفتاد و دو </a:t>
            </a:r>
            <a:endParaRPr lang="en-US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B9C2A2-E367-3C11-902D-6856EE312C19}"/>
              </a:ext>
            </a:extLst>
          </p:cNvPr>
          <p:cNvCxnSpPr/>
          <p:nvPr/>
        </p:nvCxnSpPr>
        <p:spPr>
          <a:xfrm flipH="1">
            <a:off x="3902337" y="3804249"/>
            <a:ext cx="134825" cy="1782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2591B24-5FE9-AA94-E503-C50D346CAF1D}"/>
              </a:ext>
            </a:extLst>
          </p:cNvPr>
          <p:cNvSpPr txBox="1"/>
          <p:nvPr/>
        </p:nvSpPr>
        <p:spPr>
          <a:xfrm>
            <a:off x="558762" y="4039435"/>
            <a:ext cx="228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دویست و سی هزار و هفده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FD6519-6723-88E9-5BB0-1305A8EF72F2}"/>
              </a:ext>
            </a:extLst>
          </p:cNvPr>
          <p:cNvSpPr txBox="1"/>
          <p:nvPr/>
        </p:nvSpPr>
        <p:spPr>
          <a:xfrm>
            <a:off x="4400571" y="5567451"/>
            <a:ext cx="3063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زوج + زوج = زوج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7AF2369-B5E5-BE15-EF73-70C152E104A9}"/>
              </a:ext>
            </a:extLst>
          </p:cNvPr>
          <p:cNvSpPr/>
          <p:nvPr/>
        </p:nvSpPr>
        <p:spPr>
          <a:xfrm>
            <a:off x="4858129" y="4971007"/>
            <a:ext cx="268958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bg1"/>
                </a:solidFill>
                <a:cs typeface="B Koodak" panose="00000700000000000000" pitchFamily="2" charset="-78"/>
              </a:rPr>
              <a:t>4</a:t>
            </a:r>
            <a:endParaRPr lang="en-US" sz="32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CB9E0-3F6F-DC2A-C94D-E547E9A01924}"/>
              </a:ext>
            </a:extLst>
          </p:cNvPr>
          <p:cNvSpPr txBox="1"/>
          <p:nvPr/>
        </p:nvSpPr>
        <p:spPr>
          <a:xfrm>
            <a:off x="1645740" y="4915477"/>
            <a:ext cx="89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چهار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949A05-8C85-AFA6-F585-D12E469B9925}"/>
              </a:ext>
            </a:extLst>
          </p:cNvPr>
          <p:cNvSpPr/>
          <p:nvPr/>
        </p:nvSpPr>
        <p:spPr>
          <a:xfrm>
            <a:off x="3389898" y="4949802"/>
            <a:ext cx="268958" cy="4832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Koodak" panose="00000700000000000000" pitchFamily="2" charset="-78"/>
              </a:rPr>
              <a:t>4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22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  <p:bldP spid="17" grpId="0"/>
      <p:bldP spid="18" grpId="0"/>
      <p:bldP spid="19" grpId="0" animBg="1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071E7-A028-BFBA-0B82-755C0F0A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69" y="1142471"/>
            <a:ext cx="11472442" cy="4573057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221F48B3-50A5-2754-2FDD-7DE86F73A808}"/>
              </a:ext>
            </a:extLst>
          </p:cNvPr>
          <p:cNvSpPr/>
          <p:nvPr/>
        </p:nvSpPr>
        <p:spPr>
          <a:xfrm rot="10800000">
            <a:off x="0" y="5639914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62081"/>
            </a:stretch>
          </a:blipFill>
        </p:spPr>
      </p:sp>
      <p:sp>
        <p:nvSpPr>
          <p:cNvPr id="5" name="Freeform 24">
            <a:extLst>
              <a:ext uri="{FF2B5EF4-FFF2-40B4-BE49-F238E27FC236}">
                <a16:creationId xmlns:a16="http://schemas.microsoft.com/office/drawing/2014/main" id="{14D43DEB-6EFA-D4AF-FAFB-C4C9D9984282}"/>
              </a:ext>
            </a:extLst>
          </p:cNvPr>
          <p:cNvSpPr/>
          <p:nvPr/>
        </p:nvSpPr>
        <p:spPr>
          <a:xfrm rot="3988673">
            <a:off x="-101708" y="352847"/>
            <a:ext cx="2262862" cy="1261122"/>
          </a:xfrm>
          <a:custGeom>
            <a:avLst/>
            <a:gdLst/>
            <a:ahLst/>
            <a:cxnLst/>
            <a:rect l="l" t="t" r="r" b="b"/>
            <a:pathLst>
              <a:path w="5657850" h="4114800">
                <a:moveTo>
                  <a:pt x="0" y="0"/>
                </a:moveTo>
                <a:lnTo>
                  <a:pt x="5657850" y="0"/>
                </a:lnTo>
                <a:lnTo>
                  <a:pt x="56578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1997C-CAB7-F624-3E39-7B9971D3A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38" y="2072806"/>
            <a:ext cx="1676284" cy="1255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2303F-1C13-4A17-E2A8-1E4BB3A40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6" y="2881189"/>
            <a:ext cx="1676284" cy="1255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12A44-B96E-DFC7-6AAB-CDB110A6D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38" y="4550963"/>
            <a:ext cx="1676284" cy="12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A2B5D-4685-0113-06BA-1E8E3DC8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678" y="1543390"/>
            <a:ext cx="10885543" cy="15377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E6FC26AB-8295-6449-1ECD-B5126BAAD62A}"/>
              </a:ext>
            </a:extLst>
          </p:cNvPr>
          <p:cNvSpPr/>
          <p:nvPr/>
        </p:nvSpPr>
        <p:spPr>
          <a:xfrm>
            <a:off x="0" y="1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62081"/>
            </a:stretch>
          </a:blipFill>
        </p:spPr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CCDFDA3-58EB-0C7D-B488-486ADF341654}"/>
              </a:ext>
            </a:extLst>
          </p:cNvPr>
          <p:cNvSpPr/>
          <p:nvPr/>
        </p:nvSpPr>
        <p:spPr>
          <a:xfrm>
            <a:off x="0" y="3858551"/>
            <a:ext cx="1988512" cy="2999449"/>
          </a:xfrm>
          <a:custGeom>
            <a:avLst/>
            <a:gdLst/>
            <a:ahLst/>
            <a:cxnLst/>
            <a:rect l="l" t="t" r="r" b="b"/>
            <a:pathLst>
              <a:path w="2932730" h="4114800">
                <a:moveTo>
                  <a:pt x="0" y="0"/>
                </a:moveTo>
                <a:lnTo>
                  <a:pt x="2932730" y="0"/>
                </a:lnTo>
                <a:lnTo>
                  <a:pt x="29327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87A4A-A3F8-5528-4BD6-1E05FE505A4C}"/>
              </a:ext>
            </a:extLst>
          </p:cNvPr>
          <p:cNvSpPr txBox="1"/>
          <p:nvPr/>
        </p:nvSpPr>
        <p:spPr>
          <a:xfrm>
            <a:off x="2645341" y="3789286"/>
            <a:ext cx="63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30 = 6452 - 6482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0F3D1-746C-32B9-A1D6-3717BE3DFE93}"/>
              </a:ext>
            </a:extLst>
          </p:cNvPr>
          <p:cNvSpPr txBox="1"/>
          <p:nvPr/>
        </p:nvSpPr>
        <p:spPr>
          <a:xfrm>
            <a:off x="2554514" y="4771131"/>
            <a:ext cx="7300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400" dirty="0">
                <a:solidFill>
                  <a:srgbClr val="FF0000"/>
                </a:solidFill>
                <a:cs typeface="B Koodak" panose="00000700000000000000" pitchFamily="2" charset="-78"/>
              </a:rPr>
              <a:t>12860 = 6482 + 6378</a:t>
            </a:r>
            <a:endParaRPr lang="en-US" sz="44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9EBF2-E9AA-0E3F-825A-FE9EAC7CB117}"/>
              </a:ext>
            </a:extLst>
          </p:cNvPr>
          <p:cNvSpPr txBox="1"/>
          <p:nvPr/>
        </p:nvSpPr>
        <p:spPr>
          <a:xfrm>
            <a:off x="2554514" y="5806821"/>
            <a:ext cx="63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  12830 =30 - 12860</a:t>
            </a:r>
            <a:endParaRPr lang="en-US" sz="36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5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386B3E-DADA-8C3F-AD40-39298CC02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91" y="1425581"/>
            <a:ext cx="10387277" cy="1148653"/>
          </a:xfrm>
          <a:prstGeom prst="rect">
            <a:avLst/>
          </a:prstGeom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681A2E67-454C-9BE4-735F-3E62DE0B7B69}"/>
              </a:ext>
            </a:extLst>
          </p:cNvPr>
          <p:cNvSpPr/>
          <p:nvPr/>
        </p:nvSpPr>
        <p:spPr>
          <a:xfrm>
            <a:off x="0" y="1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2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-62081"/>
            </a:stretch>
          </a:blipFill>
        </p:spPr>
      </p:sp>
      <p:sp>
        <p:nvSpPr>
          <p:cNvPr id="5" name="Freeform 20">
            <a:extLst>
              <a:ext uri="{FF2B5EF4-FFF2-40B4-BE49-F238E27FC236}">
                <a16:creationId xmlns:a16="http://schemas.microsoft.com/office/drawing/2014/main" id="{A542EE5C-265B-70C0-1CD3-F4DD8949E4A9}"/>
              </a:ext>
            </a:extLst>
          </p:cNvPr>
          <p:cNvSpPr/>
          <p:nvPr/>
        </p:nvSpPr>
        <p:spPr>
          <a:xfrm rot="356043">
            <a:off x="9379926" y="3339548"/>
            <a:ext cx="2812074" cy="3528390"/>
          </a:xfrm>
          <a:custGeom>
            <a:avLst/>
            <a:gdLst/>
            <a:ahLst/>
            <a:cxnLst/>
            <a:rect l="l" t="t" r="r" b="b"/>
            <a:pathLst>
              <a:path w="3239422" h="4114800">
                <a:moveTo>
                  <a:pt x="0" y="0"/>
                </a:moveTo>
                <a:lnTo>
                  <a:pt x="3239422" y="0"/>
                </a:lnTo>
                <a:lnTo>
                  <a:pt x="32394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A094FBA4-4502-AAB4-079D-28DFA7BF1C3B}"/>
              </a:ext>
            </a:extLst>
          </p:cNvPr>
          <p:cNvSpPr/>
          <p:nvPr/>
        </p:nvSpPr>
        <p:spPr>
          <a:xfrm rot="21024677" flipH="1">
            <a:off x="402710" y="1885380"/>
            <a:ext cx="2506725" cy="3279113"/>
          </a:xfrm>
          <a:custGeom>
            <a:avLst/>
            <a:gdLst/>
            <a:ahLst/>
            <a:cxnLst/>
            <a:rect l="l" t="t" r="r" b="b"/>
            <a:pathLst>
              <a:path w="2506725" h="3905663">
                <a:moveTo>
                  <a:pt x="2506725" y="0"/>
                </a:moveTo>
                <a:lnTo>
                  <a:pt x="0" y="0"/>
                </a:lnTo>
                <a:lnTo>
                  <a:pt x="0" y="3905663"/>
                </a:lnTo>
                <a:lnTo>
                  <a:pt x="2506725" y="3905663"/>
                </a:lnTo>
                <a:lnTo>
                  <a:pt x="2506725" y="0"/>
                </a:lnTo>
                <a:close/>
              </a:path>
            </a:pathLst>
          </a:custGeom>
          <a:blipFill>
            <a:blip r:embed="rId7">
              <a:alphaModFix amt="37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C50A1-90D5-07FD-9D43-0C4A47F31DBD}"/>
              </a:ext>
            </a:extLst>
          </p:cNvPr>
          <p:cNvSpPr txBox="1"/>
          <p:nvPr/>
        </p:nvSpPr>
        <p:spPr>
          <a:xfrm>
            <a:off x="1453891" y="4361908"/>
            <a:ext cx="618398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0" i="0" dirty="0">
                <a:solidFill>
                  <a:srgbClr val="00B050"/>
                </a:solidFill>
                <a:effectLst/>
                <a:latin typeface="D-DINExp"/>
                <a:cs typeface="B Koodak" panose="00000700000000000000" pitchFamily="2" charset="-78"/>
              </a:rPr>
              <a:t>بنابراین:</a:t>
            </a:r>
            <a:br>
              <a:rPr lang="ar-SA" sz="2400" b="0" i="0" dirty="0">
                <a:solidFill>
                  <a:srgbClr val="00B050"/>
                </a:solidFill>
                <a:effectLst/>
                <a:latin typeface="D-DINExp"/>
                <a:cs typeface="B Koodak" panose="00000700000000000000" pitchFamily="2" charset="-78"/>
              </a:rPr>
            </a:br>
            <a:r>
              <a:rPr lang="ar-SA" sz="2400" b="0" i="0" dirty="0">
                <a:solidFill>
                  <a:srgbClr val="00B050"/>
                </a:solidFill>
                <a:effectLst/>
                <a:latin typeface="D-DINExp"/>
                <a:cs typeface="B Koodak" panose="00000700000000000000" pitchFamily="2" charset="-78"/>
              </a:rPr>
              <a:t>10 سال = 10 × 365 روز = 3650 روز</a:t>
            </a:r>
            <a:br>
              <a:rPr lang="ar-SA" sz="2400" b="0" i="0" dirty="0">
                <a:solidFill>
                  <a:srgbClr val="00B050"/>
                </a:solidFill>
                <a:effectLst/>
                <a:latin typeface="D-DINExp"/>
                <a:cs typeface="B Koodak" panose="00000700000000000000" pitchFamily="2" charset="-78"/>
              </a:rPr>
            </a:br>
            <a:r>
              <a:rPr lang="ar-SA" sz="2400" b="0" i="0" dirty="0">
                <a:solidFill>
                  <a:srgbClr val="00B050"/>
                </a:solidFill>
                <a:effectLst/>
                <a:latin typeface="D-DINExp"/>
                <a:cs typeface="B Koodak" panose="00000700000000000000" pitchFamily="2" charset="-78"/>
              </a:rPr>
              <a:t>حال 1 روز = 24 × 60 × 60 = 86,400 ثانیه</a:t>
            </a:r>
            <a:br>
              <a:rPr lang="ar-SA" sz="2400" b="0" i="0" dirty="0">
                <a:solidFill>
                  <a:srgbClr val="00B050"/>
                </a:solidFill>
                <a:effectLst/>
                <a:latin typeface="D-DINExp"/>
                <a:cs typeface="B Koodak" panose="00000700000000000000" pitchFamily="2" charset="-78"/>
              </a:rPr>
            </a:br>
            <a:r>
              <a:rPr lang="ar-SA" sz="2400" b="0" i="0" dirty="0">
                <a:solidFill>
                  <a:srgbClr val="00B050"/>
                </a:solidFill>
                <a:effectLst/>
                <a:latin typeface="D-DINExp"/>
                <a:cs typeface="B Koodak" panose="00000700000000000000" pitchFamily="2" charset="-78"/>
              </a:rPr>
              <a:t>پس 10 سال ≈ 3650 × 86,400 = 315,360,000 ثانیه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2BA4A-D153-11FB-B449-A18886367D07}"/>
              </a:ext>
            </a:extLst>
          </p:cNvPr>
          <p:cNvSpPr txBox="1"/>
          <p:nvPr/>
        </p:nvSpPr>
        <p:spPr>
          <a:xfrm>
            <a:off x="3091992" y="2642206"/>
            <a:ext cx="6183982" cy="1719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b="0" i="0" dirty="0">
                <a:solidFill>
                  <a:srgbClr val="7030A0"/>
                </a:solidFill>
                <a:effectLst/>
                <a:latin typeface="D-DINExp"/>
                <a:cs typeface="B Koodak" panose="00000700000000000000" pitchFamily="2" charset="-78"/>
              </a:rPr>
              <a:t>1 سال معمولاً 365 روز است (در نظر نگرفته شده سال کبی</a:t>
            </a:r>
            <a:r>
              <a:rPr lang="fa-IR" dirty="0">
                <a:solidFill>
                  <a:srgbClr val="7030A0"/>
                </a:solidFill>
                <a:latin typeface="D-DINExp"/>
                <a:cs typeface="B Koodak" panose="00000700000000000000" pitchFamily="2" charset="-78"/>
              </a:rPr>
              <a:t>سه )</a:t>
            </a:r>
            <a:endParaRPr lang="ar-SA" b="0" i="0" dirty="0">
              <a:solidFill>
                <a:srgbClr val="7030A0"/>
              </a:solidFill>
              <a:effectLst/>
              <a:latin typeface="D-DINExp"/>
              <a:cs typeface="B Koodak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7030A0"/>
                </a:solidFill>
                <a:effectLst/>
                <a:latin typeface="D-DINExp"/>
                <a:cs typeface="B Koodak" panose="00000700000000000000" pitchFamily="2" charset="-78"/>
              </a:rPr>
              <a:t>هر روز 24 ساعت دارد.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7030A0"/>
                </a:solidFill>
                <a:effectLst/>
                <a:latin typeface="D-DINExp"/>
                <a:cs typeface="B Koodak" panose="00000700000000000000" pitchFamily="2" charset="-78"/>
              </a:rPr>
              <a:t>هر ساعت 60 دقیقه دارد.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b="0" i="0" dirty="0">
                <a:solidFill>
                  <a:srgbClr val="7030A0"/>
                </a:solidFill>
                <a:effectLst/>
                <a:latin typeface="D-DINExp"/>
                <a:cs typeface="B Koodak" panose="00000700000000000000" pitchFamily="2" charset="-78"/>
              </a:rPr>
              <a:t>هر </a:t>
            </a:r>
            <a:r>
              <a:rPr lang="fa-IR" b="0" i="0" dirty="0">
                <a:solidFill>
                  <a:srgbClr val="7030A0"/>
                </a:solidFill>
                <a:effectLst/>
                <a:latin typeface="D-DINExp"/>
                <a:cs typeface="B Koodak" panose="00000700000000000000" pitchFamily="2" charset="-78"/>
              </a:rPr>
              <a:t>یک </a:t>
            </a:r>
            <a:r>
              <a:rPr lang="ar-SA" b="0" i="0" dirty="0">
                <a:solidFill>
                  <a:srgbClr val="7030A0"/>
                </a:solidFill>
                <a:effectLst/>
                <a:latin typeface="D-DINExp"/>
                <a:cs typeface="B Koodak" panose="00000700000000000000" pitchFamily="2" charset="-78"/>
              </a:rPr>
              <a:t>دقیقه 60 ثانیه دارد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B4F7D-7891-75AC-2BFE-0EDEFB4A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41" y="2267734"/>
            <a:ext cx="10644715" cy="2805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639D10-A8D8-31CA-C162-CD61627ABA0E}"/>
              </a:ext>
            </a:extLst>
          </p:cNvPr>
          <p:cNvSpPr/>
          <p:nvPr/>
        </p:nvSpPr>
        <p:spPr>
          <a:xfrm>
            <a:off x="275700" y="1812536"/>
            <a:ext cx="11640599" cy="3761509"/>
          </a:xfrm>
          <a:custGeom>
            <a:avLst/>
            <a:gdLst>
              <a:gd name="connsiteX0" fmla="*/ 0 w 11640599"/>
              <a:gd name="connsiteY0" fmla="*/ 389203 h 3761509"/>
              <a:gd name="connsiteX1" fmla="*/ 389203 w 11640599"/>
              <a:gd name="connsiteY1" fmla="*/ 0 h 3761509"/>
              <a:gd name="connsiteX2" fmla="*/ 960897 w 11640599"/>
              <a:gd name="connsiteY2" fmla="*/ 0 h 3761509"/>
              <a:gd name="connsiteX3" fmla="*/ 1641214 w 11640599"/>
              <a:gd name="connsiteY3" fmla="*/ 0 h 3761509"/>
              <a:gd name="connsiteX4" fmla="*/ 1887042 w 11640599"/>
              <a:gd name="connsiteY4" fmla="*/ 0 h 3761509"/>
              <a:gd name="connsiteX5" fmla="*/ 2458737 w 11640599"/>
              <a:gd name="connsiteY5" fmla="*/ 0 h 3761509"/>
              <a:gd name="connsiteX6" fmla="*/ 2704565 w 11640599"/>
              <a:gd name="connsiteY6" fmla="*/ 0 h 3761509"/>
              <a:gd name="connsiteX7" fmla="*/ 3276260 w 11640599"/>
              <a:gd name="connsiteY7" fmla="*/ 0 h 3761509"/>
              <a:gd name="connsiteX8" fmla="*/ 3739332 w 11640599"/>
              <a:gd name="connsiteY8" fmla="*/ 0 h 3761509"/>
              <a:gd name="connsiteX9" fmla="*/ 3985161 w 11640599"/>
              <a:gd name="connsiteY9" fmla="*/ 0 h 3761509"/>
              <a:gd name="connsiteX10" fmla="*/ 4230989 w 11640599"/>
              <a:gd name="connsiteY10" fmla="*/ 0 h 3761509"/>
              <a:gd name="connsiteX11" fmla="*/ 4694062 w 11640599"/>
              <a:gd name="connsiteY11" fmla="*/ 0 h 3761509"/>
              <a:gd name="connsiteX12" fmla="*/ 5374378 w 11640599"/>
              <a:gd name="connsiteY12" fmla="*/ 0 h 3761509"/>
              <a:gd name="connsiteX13" fmla="*/ 5728828 w 11640599"/>
              <a:gd name="connsiteY13" fmla="*/ 0 h 3761509"/>
              <a:gd name="connsiteX14" fmla="*/ 6300523 w 11640599"/>
              <a:gd name="connsiteY14" fmla="*/ 0 h 3761509"/>
              <a:gd name="connsiteX15" fmla="*/ 6872217 w 11640599"/>
              <a:gd name="connsiteY15" fmla="*/ 0 h 3761509"/>
              <a:gd name="connsiteX16" fmla="*/ 7443912 w 11640599"/>
              <a:gd name="connsiteY16" fmla="*/ 0 h 3761509"/>
              <a:gd name="connsiteX17" fmla="*/ 8232850 w 11640599"/>
              <a:gd name="connsiteY17" fmla="*/ 0 h 3761509"/>
              <a:gd name="connsiteX18" fmla="*/ 8913166 w 11640599"/>
              <a:gd name="connsiteY18" fmla="*/ 0 h 3761509"/>
              <a:gd name="connsiteX19" fmla="*/ 9702104 w 11640599"/>
              <a:gd name="connsiteY19" fmla="*/ 0 h 3761509"/>
              <a:gd name="connsiteX20" fmla="*/ 10273799 w 11640599"/>
              <a:gd name="connsiteY20" fmla="*/ 0 h 3761509"/>
              <a:gd name="connsiteX21" fmla="*/ 10736871 w 11640599"/>
              <a:gd name="connsiteY21" fmla="*/ 0 h 3761509"/>
              <a:gd name="connsiteX22" fmla="*/ 11251396 w 11640599"/>
              <a:gd name="connsiteY22" fmla="*/ 0 h 3761509"/>
              <a:gd name="connsiteX23" fmla="*/ 11640599 w 11640599"/>
              <a:gd name="connsiteY23" fmla="*/ 389203 h 3761509"/>
              <a:gd name="connsiteX24" fmla="*/ 11640599 w 11640599"/>
              <a:gd name="connsiteY24" fmla="*/ 896331 h 3761509"/>
              <a:gd name="connsiteX25" fmla="*/ 11640599 w 11640599"/>
              <a:gd name="connsiteY25" fmla="*/ 1552613 h 3761509"/>
              <a:gd name="connsiteX26" fmla="*/ 11640599 w 11640599"/>
              <a:gd name="connsiteY26" fmla="*/ 2149234 h 3761509"/>
              <a:gd name="connsiteX27" fmla="*/ 11640599 w 11640599"/>
              <a:gd name="connsiteY27" fmla="*/ 2686192 h 3761509"/>
              <a:gd name="connsiteX28" fmla="*/ 11640599 w 11640599"/>
              <a:gd name="connsiteY28" fmla="*/ 3372306 h 3761509"/>
              <a:gd name="connsiteX29" fmla="*/ 11251396 w 11640599"/>
              <a:gd name="connsiteY29" fmla="*/ 3761509 h 3761509"/>
              <a:gd name="connsiteX30" fmla="*/ 10462458 w 11640599"/>
              <a:gd name="connsiteY30" fmla="*/ 3761509 h 3761509"/>
              <a:gd name="connsiteX31" fmla="*/ 10216629 w 11640599"/>
              <a:gd name="connsiteY31" fmla="*/ 3761509 h 3761509"/>
              <a:gd name="connsiteX32" fmla="*/ 9644935 w 11640599"/>
              <a:gd name="connsiteY32" fmla="*/ 3761509 h 3761509"/>
              <a:gd name="connsiteX33" fmla="*/ 9290484 w 11640599"/>
              <a:gd name="connsiteY33" fmla="*/ 3761509 h 3761509"/>
              <a:gd name="connsiteX34" fmla="*/ 8610168 w 11640599"/>
              <a:gd name="connsiteY34" fmla="*/ 3761509 h 3761509"/>
              <a:gd name="connsiteX35" fmla="*/ 7929852 w 11640599"/>
              <a:gd name="connsiteY35" fmla="*/ 3761509 h 3761509"/>
              <a:gd name="connsiteX36" fmla="*/ 7358157 w 11640599"/>
              <a:gd name="connsiteY36" fmla="*/ 3761509 h 3761509"/>
              <a:gd name="connsiteX37" fmla="*/ 7003707 w 11640599"/>
              <a:gd name="connsiteY37" fmla="*/ 3761509 h 3761509"/>
              <a:gd name="connsiteX38" fmla="*/ 6323391 w 11640599"/>
              <a:gd name="connsiteY38" fmla="*/ 3761509 h 3761509"/>
              <a:gd name="connsiteX39" fmla="*/ 5534452 w 11640599"/>
              <a:gd name="connsiteY39" fmla="*/ 3761509 h 3761509"/>
              <a:gd name="connsiteX40" fmla="*/ 4962758 w 11640599"/>
              <a:gd name="connsiteY40" fmla="*/ 3761509 h 3761509"/>
              <a:gd name="connsiteX41" fmla="*/ 4173820 w 11640599"/>
              <a:gd name="connsiteY41" fmla="*/ 3761509 h 3761509"/>
              <a:gd name="connsiteX42" fmla="*/ 3602125 w 11640599"/>
              <a:gd name="connsiteY42" fmla="*/ 3761509 h 3761509"/>
              <a:gd name="connsiteX43" fmla="*/ 3030431 w 11640599"/>
              <a:gd name="connsiteY43" fmla="*/ 3761509 h 3761509"/>
              <a:gd name="connsiteX44" fmla="*/ 2675980 w 11640599"/>
              <a:gd name="connsiteY44" fmla="*/ 3761509 h 3761509"/>
              <a:gd name="connsiteX45" fmla="*/ 2321530 w 11640599"/>
              <a:gd name="connsiteY45" fmla="*/ 3761509 h 3761509"/>
              <a:gd name="connsiteX46" fmla="*/ 1858458 w 11640599"/>
              <a:gd name="connsiteY46" fmla="*/ 3761509 h 3761509"/>
              <a:gd name="connsiteX47" fmla="*/ 1612629 w 11640599"/>
              <a:gd name="connsiteY47" fmla="*/ 3761509 h 3761509"/>
              <a:gd name="connsiteX48" fmla="*/ 932313 w 11640599"/>
              <a:gd name="connsiteY48" fmla="*/ 3761509 h 3761509"/>
              <a:gd name="connsiteX49" fmla="*/ 389203 w 11640599"/>
              <a:gd name="connsiteY49" fmla="*/ 3761509 h 3761509"/>
              <a:gd name="connsiteX50" fmla="*/ 0 w 11640599"/>
              <a:gd name="connsiteY50" fmla="*/ 3372306 h 3761509"/>
              <a:gd name="connsiteX51" fmla="*/ 0 w 11640599"/>
              <a:gd name="connsiteY51" fmla="*/ 2805516 h 3761509"/>
              <a:gd name="connsiteX52" fmla="*/ 0 w 11640599"/>
              <a:gd name="connsiteY52" fmla="*/ 2179065 h 3761509"/>
              <a:gd name="connsiteX53" fmla="*/ 0 w 11640599"/>
              <a:gd name="connsiteY53" fmla="*/ 1552613 h 3761509"/>
              <a:gd name="connsiteX54" fmla="*/ 0 w 11640599"/>
              <a:gd name="connsiteY54" fmla="*/ 955993 h 3761509"/>
              <a:gd name="connsiteX55" fmla="*/ 0 w 11640599"/>
              <a:gd name="connsiteY55" fmla="*/ 389203 h 376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640599" h="3761509" extrusionOk="0">
                <a:moveTo>
                  <a:pt x="0" y="389203"/>
                </a:moveTo>
                <a:cubicBezTo>
                  <a:pt x="36264" y="171974"/>
                  <a:pt x="208354" y="-23362"/>
                  <a:pt x="389203" y="0"/>
                </a:cubicBezTo>
                <a:cubicBezTo>
                  <a:pt x="607557" y="-27977"/>
                  <a:pt x="845990" y="38331"/>
                  <a:pt x="960897" y="0"/>
                </a:cubicBezTo>
                <a:cubicBezTo>
                  <a:pt x="1075804" y="-38331"/>
                  <a:pt x="1367427" y="3339"/>
                  <a:pt x="1641214" y="0"/>
                </a:cubicBezTo>
                <a:cubicBezTo>
                  <a:pt x="1915001" y="-3339"/>
                  <a:pt x="1805147" y="24877"/>
                  <a:pt x="1887042" y="0"/>
                </a:cubicBezTo>
                <a:cubicBezTo>
                  <a:pt x="1968937" y="-24877"/>
                  <a:pt x="2273621" y="30420"/>
                  <a:pt x="2458737" y="0"/>
                </a:cubicBezTo>
                <a:cubicBezTo>
                  <a:pt x="2643854" y="-30420"/>
                  <a:pt x="2593534" y="5427"/>
                  <a:pt x="2704565" y="0"/>
                </a:cubicBezTo>
                <a:cubicBezTo>
                  <a:pt x="2815596" y="-5427"/>
                  <a:pt x="3129926" y="64090"/>
                  <a:pt x="3276260" y="0"/>
                </a:cubicBezTo>
                <a:cubicBezTo>
                  <a:pt x="3422595" y="-64090"/>
                  <a:pt x="3520936" y="17112"/>
                  <a:pt x="3739332" y="0"/>
                </a:cubicBezTo>
                <a:cubicBezTo>
                  <a:pt x="3957728" y="-17112"/>
                  <a:pt x="3890395" y="12812"/>
                  <a:pt x="3985161" y="0"/>
                </a:cubicBezTo>
                <a:cubicBezTo>
                  <a:pt x="4079927" y="-12812"/>
                  <a:pt x="4163590" y="6475"/>
                  <a:pt x="4230989" y="0"/>
                </a:cubicBezTo>
                <a:cubicBezTo>
                  <a:pt x="4298388" y="-6475"/>
                  <a:pt x="4547708" y="51206"/>
                  <a:pt x="4694062" y="0"/>
                </a:cubicBezTo>
                <a:cubicBezTo>
                  <a:pt x="4840416" y="-51206"/>
                  <a:pt x="5170644" y="79739"/>
                  <a:pt x="5374378" y="0"/>
                </a:cubicBezTo>
                <a:cubicBezTo>
                  <a:pt x="5578112" y="-79739"/>
                  <a:pt x="5556738" y="37979"/>
                  <a:pt x="5728828" y="0"/>
                </a:cubicBezTo>
                <a:cubicBezTo>
                  <a:pt x="5900918" y="-37979"/>
                  <a:pt x="6037100" y="40602"/>
                  <a:pt x="6300523" y="0"/>
                </a:cubicBezTo>
                <a:cubicBezTo>
                  <a:pt x="6563946" y="-40602"/>
                  <a:pt x="6742326" y="8940"/>
                  <a:pt x="6872217" y="0"/>
                </a:cubicBezTo>
                <a:cubicBezTo>
                  <a:pt x="7002108" y="-8940"/>
                  <a:pt x="7179821" y="18048"/>
                  <a:pt x="7443912" y="0"/>
                </a:cubicBezTo>
                <a:cubicBezTo>
                  <a:pt x="7708004" y="-18048"/>
                  <a:pt x="7979336" y="8459"/>
                  <a:pt x="8232850" y="0"/>
                </a:cubicBezTo>
                <a:cubicBezTo>
                  <a:pt x="8486364" y="-8459"/>
                  <a:pt x="8724504" y="58917"/>
                  <a:pt x="8913166" y="0"/>
                </a:cubicBezTo>
                <a:cubicBezTo>
                  <a:pt x="9101828" y="-58917"/>
                  <a:pt x="9465494" y="49679"/>
                  <a:pt x="9702104" y="0"/>
                </a:cubicBezTo>
                <a:cubicBezTo>
                  <a:pt x="9938714" y="-49679"/>
                  <a:pt x="10106101" y="3523"/>
                  <a:pt x="10273799" y="0"/>
                </a:cubicBezTo>
                <a:cubicBezTo>
                  <a:pt x="10441497" y="-3523"/>
                  <a:pt x="10570069" y="54338"/>
                  <a:pt x="10736871" y="0"/>
                </a:cubicBezTo>
                <a:cubicBezTo>
                  <a:pt x="10903673" y="-54338"/>
                  <a:pt x="11043242" y="53762"/>
                  <a:pt x="11251396" y="0"/>
                </a:cubicBezTo>
                <a:cubicBezTo>
                  <a:pt x="11442628" y="-4672"/>
                  <a:pt x="11616605" y="156695"/>
                  <a:pt x="11640599" y="389203"/>
                </a:cubicBezTo>
                <a:cubicBezTo>
                  <a:pt x="11693629" y="595197"/>
                  <a:pt x="11608439" y="673687"/>
                  <a:pt x="11640599" y="896331"/>
                </a:cubicBezTo>
                <a:cubicBezTo>
                  <a:pt x="11672759" y="1118975"/>
                  <a:pt x="11573582" y="1237555"/>
                  <a:pt x="11640599" y="1552613"/>
                </a:cubicBezTo>
                <a:cubicBezTo>
                  <a:pt x="11707616" y="1867671"/>
                  <a:pt x="11574065" y="1964574"/>
                  <a:pt x="11640599" y="2149234"/>
                </a:cubicBezTo>
                <a:cubicBezTo>
                  <a:pt x="11707133" y="2333894"/>
                  <a:pt x="11602512" y="2492961"/>
                  <a:pt x="11640599" y="2686192"/>
                </a:cubicBezTo>
                <a:cubicBezTo>
                  <a:pt x="11678686" y="2879423"/>
                  <a:pt x="11626173" y="3219666"/>
                  <a:pt x="11640599" y="3372306"/>
                </a:cubicBezTo>
                <a:cubicBezTo>
                  <a:pt x="11601654" y="3578618"/>
                  <a:pt x="11410947" y="3764170"/>
                  <a:pt x="11251396" y="3761509"/>
                </a:cubicBezTo>
                <a:cubicBezTo>
                  <a:pt x="10996704" y="3765731"/>
                  <a:pt x="10724834" y="3668205"/>
                  <a:pt x="10462458" y="3761509"/>
                </a:cubicBezTo>
                <a:cubicBezTo>
                  <a:pt x="10200082" y="3854813"/>
                  <a:pt x="10304296" y="3732417"/>
                  <a:pt x="10216629" y="3761509"/>
                </a:cubicBezTo>
                <a:cubicBezTo>
                  <a:pt x="10128962" y="3790601"/>
                  <a:pt x="9773309" y="3742221"/>
                  <a:pt x="9644935" y="3761509"/>
                </a:cubicBezTo>
                <a:cubicBezTo>
                  <a:pt x="9516561" y="3780797"/>
                  <a:pt x="9457797" y="3739446"/>
                  <a:pt x="9290484" y="3761509"/>
                </a:cubicBezTo>
                <a:cubicBezTo>
                  <a:pt x="9123171" y="3783572"/>
                  <a:pt x="8788221" y="3728139"/>
                  <a:pt x="8610168" y="3761509"/>
                </a:cubicBezTo>
                <a:cubicBezTo>
                  <a:pt x="8432115" y="3794879"/>
                  <a:pt x="8083229" y="3736949"/>
                  <a:pt x="7929852" y="3761509"/>
                </a:cubicBezTo>
                <a:cubicBezTo>
                  <a:pt x="7776475" y="3786069"/>
                  <a:pt x="7512197" y="3714777"/>
                  <a:pt x="7358157" y="3761509"/>
                </a:cubicBezTo>
                <a:cubicBezTo>
                  <a:pt x="7204117" y="3808241"/>
                  <a:pt x="7144283" y="3753712"/>
                  <a:pt x="7003707" y="3761509"/>
                </a:cubicBezTo>
                <a:cubicBezTo>
                  <a:pt x="6863131" y="3769306"/>
                  <a:pt x="6535471" y="3734002"/>
                  <a:pt x="6323391" y="3761509"/>
                </a:cubicBezTo>
                <a:cubicBezTo>
                  <a:pt x="6111311" y="3789016"/>
                  <a:pt x="5777596" y="3713309"/>
                  <a:pt x="5534452" y="3761509"/>
                </a:cubicBezTo>
                <a:cubicBezTo>
                  <a:pt x="5291308" y="3809709"/>
                  <a:pt x="5127175" y="3756241"/>
                  <a:pt x="4962758" y="3761509"/>
                </a:cubicBezTo>
                <a:cubicBezTo>
                  <a:pt x="4798341" y="3766777"/>
                  <a:pt x="4563820" y="3675149"/>
                  <a:pt x="4173820" y="3761509"/>
                </a:cubicBezTo>
                <a:cubicBezTo>
                  <a:pt x="3783820" y="3847869"/>
                  <a:pt x="3870988" y="3760533"/>
                  <a:pt x="3602125" y="3761509"/>
                </a:cubicBezTo>
                <a:cubicBezTo>
                  <a:pt x="3333263" y="3762485"/>
                  <a:pt x="3182139" y="3716933"/>
                  <a:pt x="3030431" y="3761509"/>
                </a:cubicBezTo>
                <a:cubicBezTo>
                  <a:pt x="2878723" y="3806085"/>
                  <a:pt x="2833477" y="3759594"/>
                  <a:pt x="2675980" y="3761509"/>
                </a:cubicBezTo>
                <a:cubicBezTo>
                  <a:pt x="2518483" y="3763424"/>
                  <a:pt x="2417446" y="3726918"/>
                  <a:pt x="2321530" y="3761509"/>
                </a:cubicBezTo>
                <a:cubicBezTo>
                  <a:pt x="2225614" y="3796100"/>
                  <a:pt x="2045797" y="3725377"/>
                  <a:pt x="1858458" y="3761509"/>
                </a:cubicBezTo>
                <a:cubicBezTo>
                  <a:pt x="1671119" y="3797641"/>
                  <a:pt x="1684781" y="3752354"/>
                  <a:pt x="1612629" y="3761509"/>
                </a:cubicBezTo>
                <a:cubicBezTo>
                  <a:pt x="1540477" y="3770664"/>
                  <a:pt x="1117720" y="3734426"/>
                  <a:pt x="932313" y="3761509"/>
                </a:cubicBezTo>
                <a:cubicBezTo>
                  <a:pt x="746906" y="3788592"/>
                  <a:pt x="539693" y="3757040"/>
                  <a:pt x="389203" y="3761509"/>
                </a:cubicBezTo>
                <a:cubicBezTo>
                  <a:pt x="180009" y="3787565"/>
                  <a:pt x="-36769" y="3616944"/>
                  <a:pt x="0" y="3372306"/>
                </a:cubicBezTo>
                <a:cubicBezTo>
                  <a:pt x="-56195" y="3208747"/>
                  <a:pt x="54250" y="3065613"/>
                  <a:pt x="0" y="2805516"/>
                </a:cubicBezTo>
                <a:cubicBezTo>
                  <a:pt x="-54250" y="2545419"/>
                  <a:pt x="44466" y="2426611"/>
                  <a:pt x="0" y="2179065"/>
                </a:cubicBezTo>
                <a:cubicBezTo>
                  <a:pt x="-44466" y="1931519"/>
                  <a:pt x="457" y="1799876"/>
                  <a:pt x="0" y="1552613"/>
                </a:cubicBezTo>
                <a:cubicBezTo>
                  <a:pt x="-457" y="1305350"/>
                  <a:pt x="18108" y="1079810"/>
                  <a:pt x="0" y="955993"/>
                </a:cubicBezTo>
                <a:cubicBezTo>
                  <a:pt x="-18108" y="832176"/>
                  <a:pt x="40178" y="589727"/>
                  <a:pt x="0" y="389203"/>
                </a:cubicBezTo>
                <a:close/>
              </a:path>
            </a:pathLst>
          </a:custGeom>
          <a:noFill/>
          <a:ln w="57150">
            <a:prstDash val="dashDot"/>
            <a:extLst>
              <a:ext uri="{C807C97D-BFC1-408E-A445-0C87EB9F89A2}">
                <ask:lineSketchStyleProps xmlns:ask="http://schemas.microsoft.com/office/drawing/2018/sketchyshapes" sd="2367171527">
                  <a:prstGeom prst="roundRect">
                    <a:avLst>
                      <a:gd name="adj" fmla="val 1034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5FEB638B-1725-23C0-1565-6943152FF580}"/>
              </a:ext>
            </a:extLst>
          </p:cNvPr>
          <p:cNvSpPr/>
          <p:nvPr/>
        </p:nvSpPr>
        <p:spPr>
          <a:xfrm>
            <a:off x="275700" y="99391"/>
            <a:ext cx="2129570" cy="2704258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02247F-042B-63A7-4BCE-F62285138329}"/>
              </a:ext>
            </a:extLst>
          </p:cNvPr>
          <p:cNvCxnSpPr/>
          <p:nvPr/>
        </p:nvCxnSpPr>
        <p:spPr>
          <a:xfrm flipH="1">
            <a:off x="4991836" y="3339893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916C63-9FF9-A78A-0578-DDD3F2BAECE2}"/>
              </a:ext>
            </a:extLst>
          </p:cNvPr>
          <p:cNvCxnSpPr/>
          <p:nvPr/>
        </p:nvCxnSpPr>
        <p:spPr>
          <a:xfrm flipH="1">
            <a:off x="4580031" y="3356101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A7CD67-3A14-27DE-2F0C-86F55B1F8A2C}"/>
              </a:ext>
            </a:extLst>
          </p:cNvPr>
          <p:cNvCxnSpPr/>
          <p:nvPr/>
        </p:nvCxnSpPr>
        <p:spPr>
          <a:xfrm flipH="1">
            <a:off x="4161750" y="3375557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3CCF38-F12D-9D5F-6FE7-E3801BB1181F}"/>
              </a:ext>
            </a:extLst>
          </p:cNvPr>
          <p:cNvCxnSpPr/>
          <p:nvPr/>
        </p:nvCxnSpPr>
        <p:spPr>
          <a:xfrm flipH="1">
            <a:off x="2864725" y="3401498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31991-3E31-D106-594E-79611665407A}"/>
              </a:ext>
            </a:extLst>
          </p:cNvPr>
          <p:cNvCxnSpPr/>
          <p:nvPr/>
        </p:nvCxnSpPr>
        <p:spPr>
          <a:xfrm flipH="1">
            <a:off x="2495007" y="3401498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A918B5-5A52-3609-D515-AE1ECA3B9365}"/>
              </a:ext>
            </a:extLst>
          </p:cNvPr>
          <p:cNvCxnSpPr/>
          <p:nvPr/>
        </p:nvCxnSpPr>
        <p:spPr>
          <a:xfrm flipH="1">
            <a:off x="2063750" y="3398251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952986-05E5-13A8-B390-719539BD9A3D}"/>
              </a:ext>
            </a:extLst>
          </p:cNvPr>
          <p:cNvCxnSpPr/>
          <p:nvPr/>
        </p:nvCxnSpPr>
        <p:spPr>
          <a:xfrm>
            <a:off x="4229162" y="4669277"/>
            <a:ext cx="1909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11E4BD-576F-6EF9-04FA-25987111484C}"/>
              </a:ext>
            </a:extLst>
          </p:cNvPr>
          <p:cNvCxnSpPr/>
          <p:nvPr/>
        </p:nvCxnSpPr>
        <p:spPr>
          <a:xfrm>
            <a:off x="2961328" y="4695217"/>
            <a:ext cx="1909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3C486D-844D-8C28-AE56-B8E03ABC988D}"/>
              </a:ext>
            </a:extLst>
          </p:cNvPr>
          <p:cNvCxnSpPr>
            <a:cxnSpLocks/>
          </p:cNvCxnSpPr>
          <p:nvPr/>
        </p:nvCxnSpPr>
        <p:spPr>
          <a:xfrm flipH="1">
            <a:off x="8607293" y="3385285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7586CB-1918-8E19-4CD1-07B71E4C3C29}"/>
              </a:ext>
            </a:extLst>
          </p:cNvPr>
          <p:cNvCxnSpPr>
            <a:cxnSpLocks/>
          </p:cNvCxnSpPr>
          <p:nvPr/>
        </p:nvCxnSpPr>
        <p:spPr>
          <a:xfrm flipH="1">
            <a:off x="7286645" y="3461362"/>
            <a:ext cx="152400" cy="15560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093F43-020A-8A76-DC4F-20A34CB5B086}"/>
              </a:ext>
            </a:extLst>
          </p:cNvPr>
          <p:cNvCxnSpPr>
            <a:cxnSpLocks/>
          </p:cNvCxnSpPr>
          <p:nvPr/>
        </p:nvCxnSpPr>
        <p:spPr>
          <a:xfrm flipH="1">
            <a:off x="6874840" y="3401430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B3CCA-8E44-9964-2214-F177910211EA}"/>
              </a:ext>
            </a:extLst>
          </p:cNvPr>
          <p:cNvCxnSpPr>
            <a:cxnSpLocks/>
          </p:cNvCxnSpPr>
          <p:nvPr/>
        </p:nvCxnSpPr>
        <p:spPr>
          <a:xfrm flipH="1">
            <a:off x="8993157" y="4228348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0C23F0-D111-B3DA-6719-FA1E1829679C}"/>
              </a:ext>
            </a:extLst>
          </p:cNvPr>
          <p:cNvCxnSpPr>
            <a:cxnSpLocks/>
          </p:cNvCxnSpPr>
          <p:nvPr/>
        </p:nvCxnSpPr>
        <p:spPr>
          <a:xfrm flipH="1">
            <a:off x="8564785" y="4306005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5DE1D4-7C0F-4C0C-AE0C-78276DAC29A6}"/>
              </a:ext>
            </a:extLst>
          </p:cNvPr>
          <p:cNvCxnSpPr>
            <a:cxnSpLocks/>
          </p:cNvCxnSpPr>
          <p:nvPr/>
        </p:nvCxnSpPr>
        <p:spPr>
          <a:xfrm flipH="1">
            <a:off x="7228020" y="4127791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CC54F4-82B4-7C38-9536-DC67720EF98F}"/>
              </a:ext>
            </a:extLst>
          </p:cNvPr>
          <p:cNvCxnSpPr>
            <a:cxnSpLocks/>
          </p:cNvCxnSpPr>
          <p:nvPr/>
        </p:nvCxnSpPr>
        <p:spPr>
          <a:xfrm flipH="1">
            <a:off x="6874839" y="4118063"/>
            <a:ext cx="134825" cy="17821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2502D8-D083-DFEE-04B0-ED51B01FB176}"/>
                  </a:ext>
                </a:extLst>
              </p14:cNvPr>
              <p14:cNvContentPartPr/>
              <p14:nvPr/>
            </p14:nvContentPartPr>
            <p14:xfrm>
              <a:off x="3390840" y="3594240"/>
              <a:ext cx="4724640" cy="1257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2502D8-D083-DFEE-04B0-ED51B01FB1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81480" y="3584880"/>
                <a:ext cx="4743360" cy="12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3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22BDD1-A3EE-6C4D-7057-AE9146F32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805" y1="40017" x2="49632" y2="66946"/>
                        <a14:foregroundMark x1="51563" y1="73658" x2="49632" y2="35570"/>
                        <a14:foregroundMark x1="53309" y1="24748" x2="37132" y2="29950"/>
                        <a14:foregroundMark x1="37132" y1="29950" x2="36121" y2="3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28274" b="18596"/>
          <a:stretch/>
        </p:blipFill>
        <p:spPr>
          <a:xfrm>
            <a:off x="7432368" y="-205939"/>
            <a:ext cx="4672084" cy="6245158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959FF-1D3F-C42F-01D3-FF28FFA9F994}"/>
              </a:ext>
            </a:extLst>
          </p:cNvPr>
          <p:cNvSpPr txBox="1"/>
          <p:nvPr/>
        </p:nvSpPr>
        <p:spPr>
          <a:xfrm>
            <a:off x="-1315147" y="1728433"/>
            <a:ext cx="12262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ویدیوهای </a:t>
            </a:r>
            <a:r>
              <a:rPr lang="ar-SA" sz="3600" dirty="0">
                <a:solidFill>
                  <a:srgbClr val="00B050"/>
                </a:solidFill>
                <a:cs typeface="B Koodak" panose="00000700000000000000" pitchFamily="2" charset="-78"/>
              </a:rPr>
              <a:t> آموزشی جذاب </a:t>
            </a:r>
            <a:endParaRPr lang="fa-IR" sz="3600" dirty="0">
              <a:solidFill>
                <a:srgbClr val="00B050"/>
              </a:solidFill>
              <a:cs typeface="B Koodak" panose="00000700000000000000" pitchFamily="2" charset="-78"/>
            </a:endParaRP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طرح درسها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پاورپوینت های دروس ششم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نمونه سوالات درس به درس با تحلیل ویدیویی</a:t>
            </a:r>
          </a:p>
          <a:p>
            <a:pPr algn="ctr" rtl="1"/>
            <a:r>
              <a:rPr lang="fa-IR" sz="3600" dirty="0">
                <a:solidFill>
                  <a:srgbClr val="00B050"/>
                </a:solidFill>
                <a:cs typeface="B Koodak" panose="00000700000000000000" pitchFamily="2" charset="-78"/>
              </a:rPr>
              <a:t>و هزاران محصولات آموزشی دیگر </a:t>
            </a:r>
          </a:p>
          <a:p>
            <a:pPr algn="ctr" rtl="1"/>
            <a:r>
              <a:rPr lang="en-US" sz="6600" dirty="0">
                <a:solidFill>
                  <a:srgbClr val="00B0F0"/>
                </a:solidFill>
                <a:cs typeface="B Koodak" panose="00000700000000000000" pitchFamily="2" charset="-78"/>
                <a:hlinkClick r:id="rId4"/>
              </a:rPr>
              <a:t>www.nilamooz.ir</a:t>
            </a:r>
            <a:endParaRPr lang="en-US" sz="6600" dirty="0">
              <a:solidFill>
                <a:srgbClr val="00B0F0"/>
              </a:solidFill>
              <a:cs typeface="B Koodak" panose="00000700000000000000" pitchFamily="2" charset="-78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D677796-53A1-321F-FBF6-88C0F6552A7D}"/>
              </a:ext>
            </a:extLst>
          </p:cNvPr>
          <p:cNvSpPr/>
          <p:nvPr/>
        </p:nvSpPr>
        <p:spPr>
          <a:xfrm>
            <a:off x="0" y="1"/>
            <a:ext cx="12192000" cy="1255594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62081"/>
            </a:stretch>
          </a:blipFill>
        </p:spPr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0839428E-28FE-AE22-7DEB-0E819A59F02A}"/>
              </a:ext>
            </a:extLst>
          </p:cNvPr>
          <p:cNvSpPr/>
          <p:nvPr/>
        </p:nvSpPr>
        <p:spPr>
          <a:xfrm rot="10800000">
            <a:off x="0" y="5826867"/>
            <a:ext cx="12192000" cy="1031131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 l="-62081"/>
            </a:stretch>
          </a:blipFill>
        </p:spPr>
      </p:sp>
    </p:spTree>
    <p:extLst>
      <p:ext uri="{BB962C8B-B14F-4D97-AF65-F5344CB8AC3E}">
        <p14:creationId xmlns:p14="http://schemas.microsoft.com/office/powerpoint/2010/main" val="395866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110</TotalTime>
  <Words>156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D-DINExp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tpchizdn</dc:creator>
  <cp:lastModifiedBy>niloofar tpchizdn</cp:lastModifiedBy>
  <cp:revision>6</cp:revision>
  <dcterms:created xsi:type="dcterms:W3CDTF">2025-08-10T11:49:58Z</dcterms:created>
  <dcterms:modified xsi:type="dcterms:W3CDTF">2025-08-10T22:15:31Z</dcterms:modified>
</cp:coreProperties>
</file>