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09T19:54:39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8-09T19:54:46.594"/>
    </inkml:context>
  </inkml:definitions>
  <inkml:trace contextRef="#ctx0" brushRef="#br0">6068 15752 0,'0'0'0,"17"0"15</inkml:trace>
  <inkml:trace contextRef="#ctx1" brushRef="#br0">4934 12268 6 0,'0'0'23'0,"0"0"5"0,0 0 1 16,0 0 3-16,0 0-10 0,0 0 3 0,0 0 7 15,0 0-7-15,0 0-3 0,0 0 8 0,0 0-6 16,0 0 10-16,0 0 3 0,0 0-4 16,0 0-2-16,0 0-3 0,0 0 5 0,0 0-2 0,0 0-11 15,0 0-2-15,0 0 2 0,0 0-2 0,0 0-3 16,-3-10-7-16,3 10 5 0,-4-7 2 0,4 7-6 15,0 0-6-15,-5-7 7 0,5 7 0 0,-1-7-4 0,1 7 0 16,-3-8-12-16,3 8 11 0,-3-7-2 16,3 7 3-16,0 0 4 0,-5-10-4 0,5 10-6 0,-3-6 5 15,3 6-3-15,0 0 3 0,0 0-4 0,0 0 3 16,0 0 2-16,0-10-6 0,0 10 0 0,0 0 3 16,0-12 5-16,0 12-12 0,1-6 5 0,-1 6 2 15,0 0-9-15,3-9 6 0,-3 9 0 0,5-7-1 16,-5 7-1-16,6-7 3 0,-6 7-2 0,4-9-4 15,-4 9 4-15,7-7 2 0,-7 7-2 0,4-5 2 16,-4 5-13-16,0 0 13 16,8-6-8-16,-8 6 7 0,0 0-1 0,8-6 6 0,-8 6 1 15,0 0-5-15,9-2-4 0,-9 2-1 0,6-5 2 16,-6 5 4-16,0 0 0 0,0 0-10 0,13-3 7 0,-13 3-5 16,0 0 6-16,0 0 0 0,0 0 5 15,14 0-6-15,-14 0 7 0,0 0-9 0,0 0 1 0,0 0 2 16,18 3 5-16,-18-3-2 0,0 0-9 15,10 4 9-15,-10-4-6 0,7 3 7 0,-7-3-4 0,0 0 2 0,9 5-6 16,-9-5 4-16,0 0 4 0,7 6-7 16,-7-6 6-16,0 0-7 0,8 3 0 0,-8-3 5 0,0 0-1 15,8 4 0-15,-8-4-4 0,0 0 1 16,7 6 6-16,-7-6 3 0,0 0-9 0,8 7 9 0,-8-7-9 16,0 0 2-16,5 5 2 0,-5-5 2 0,5 6 5 15,-5-6 0-15,7 5-6 0,-7-5 0 0,0 0-1 16,6 8-1-16,-6-8 3 0,0 0-4 0,4 6 8 15,-4-6 0-15,2 7-2 0,-2-7 1 0,0 0-4 16,0 0 1-16,3 7-6 0,-3-7-3 0,0 0 3 16,0 0 6-16,3 9 3 0,-3-9-6 0,0 0 2 15,2 8 1-15,-2-8 13 0,0 0-23 0,-2 13 7 16,2-13 5-16,-3 8 5 0,3-8 0 0,-1 10-1 16,1-10-2-16,-3 9-3 0,3-9-5 0,0 8 5 15,0-8 6-15,0 0-3 0,-3 7-10 0,3-7 10 16,-3 7-3-16,3-7 2 0,-5 10-2 0,5-10 2 15,0 0-10-15,-4 7 9 0,4-7 9 16,0 0-14-16,-5 7 5 0,5-7-7 0,0 0 4 0,-7 5 4 0,7-5 4 16,0 0 3-16,0 0-13 0,-6 3-3 15,6-3 6-15,0 0 4 0,-9 6 9 0,9-6 12 16,0 0-3-16,0 0 0 0,0 0 1 0,-13 1 2 16,13-1 3-16,0 0-9 0,0 0 1 0,-16 0-1 15,16 0-8-15,0 0 4 0,-15-4-4 0,15 4 3 0,0 0-6 16,-12-3 3-16,12 3-8 0,-10-5 5 15,10 5-2-15,-12-4-7 0,12 4 4 16,-9-3-2-16,9 3 3 0,0 0 7 0,-10-6-9 0,10 6-5 16,-8-6 6-16,8 6-12 0,-5-9 12 0,0 4-3 0,5 5-16 15,-9-11-16-15,4 3-13 16,-2-2-39-16,1 2-116 0,-4-3-211 0,-3 1 94 0</inkml:trace>
  <inkml:trace contextRef="#ctx1" brushRef="#br0" timeOffset="20789.32">4907 15268 24 0,'0'0'35'0,"0"0"-4"0,0 0 0 0,0 0-3 0,0 0-5 15,0 0 2-15,0 0-10 0,0 0 10 0,0 0-7 16,0 0-3-16,0 0 2 0,0 0-9 0,0 0 10 15,0 0 9-15,0 0 1 0,0 0-6 0,41-6 3 16,-41 6 0-16,10-5-4 0,-10 5-1 0,12-3 7 16,-12 3-9-16,10-5 3 0,-10 5-2 0,10-6 7 0,-10 6-15 15,9-5 19-15,-9 5-10 0,0 0-9 16,11-3 4-16,-11 3 2 0,0 0 3 0,0 0-4 16,0 0-8-16,0 0-5 0,8-3 6 0,-8 3-7 0,0 0 10 15,0 0-8-15,0 0-3 0,0 0 2 16,0 0 2-16,0 0-12 0,0 0 0 0,0 0 2 15,0 0-1-15,0 0-2 0,-24 16-8 0,16-10-3 0,2-3 9 16,6-3-9-16,-15 6 4 0,6-1 1 16,0-2-4-16,9-3 17 0,-13 8-3 0,6-7-1 0,7-1 1 15,-10 4-5-15,10-4 4 0,0 0 7 0,-16 3-2 16,16-3-4-16,0 0 8 0,0 0 0 0,-8 2-4 16,8-2-6-16,0 0 4 0,0 0 4 0,0 0-5 15,0 0 1-15,0 0 4 0,0 0-6 0,0 0 2 16,0 0 5-16,0 0-2 0,18-18-4 0,-18 18 11 15,13-3 3-15,-7 0-10 0,-6 3 3 0,15-6 0 16,-15 6-1-16,17-5 6 0,-11 3-9 0,5-2 12 16,-2-1 1-16,-9 5 0 0,14-6-6 0,-14 6 5 15,11-3 2-15,-11 3-4 0,9-2 4 0,-9 2-4 16,0 0-4-16,9-5 0 0,-9 5-5 0,0 0 2 16,0 0 5-16,0 0-1 0,0 0-3 0,0 0-4 15,0 0 10-15,0 0-1 0,0 0-8 0,0 0 0 0,0 0 6 16,0 0-8-16,0 0 2 0,0 0 0 0,0 0-7 15,0 0 7-15,0 0-13 0,-28 14 17 0,28-14-7 16,-9 5-4-16,9-5-8 0,-9 3 0 16,9-3 5-16,-10 5 2 0,10-5-5 0,0 0 6 0,-14 3-5 15,14-3-1-15,0 0 12 0,-11 2-13 16,11-2 9-16,0 0-8 0,0 0 0 0,0 0-7 16,0 0 2-16,0 0-5 0,0 0-2 0,0 0-1 0,0 0-10 15,-8 3-6-15,8-3-40 0,0 0-86 0,0 0 39 16</inkml:trace>
  <inkml:trace contextRef="#ctx1" brushRef="#br0" timeOffset="21473.19">5285 14862 45 0,'0'0'95'0,"0"0"-11"0,0 0 1 0,0 0-9 0,0 0-8 0,0 0-10 0,0 0-9 16,0 0-4-16,0 0-7 0,0 0 10 15,0 0-19-15,0 0-2 0,0 0 6 0,4 27-8 16,-4-19 1-16,0-8-9 0,1 12 6 0,-1 0-8 0,-2-3 8 16,2 1-13-16,-4 2 8 0,-1-1 2 0,1 0-16 15,0 0 9-15,-1 0-5 0,0-2 11 0,1 0-11 16,0-2-2-16,-2-1 4 0,6-6-2 0,-8 9 1 15,3-6 4-15,5-3-10 0,-11 5 5 16,11-5-4-16,0 0 6 0,-17-1 0 0,17 1 2 0,0 0 2 16,-19-13-6-16,14 8-3 0,1 0 0 0,4 5 4 15,-12-11 6-15,6 6-2 0,-1-3-3 0,1-1 7 16,1 2 4-16,1 1 8 0,-2 0 9 16,0 1-1-16,6 5-7 0,-9-8 0 0,5 4 4 0,4 4 0 15,-9-5 5-15,9 5-1 16,-8-6-1-16,8 6-1 0,0 0 0 0,-7-6-4 0,7 6-2 0,0 0-6 15,0 0-1-15,0 0-2 0,0 0-1 16,0 0-6-16,0 0-2 0,0 0 5 0,0 0-7 0,0 0-1 16,0 0 1-16,0 0 14 0,0 0 13 15,11 24 5-15,-6-19 4 0,2 5 0 0,-1-1 0 0,2 0 3 16,0-1-5-16,0 2 4 0,1 1 3 16,0-1-6-16,0-1-2 0,1 4 3 0,-2-3 2 0,6 2-5 15,-2 1 1-15,-6-3-6 0,4 3-2 0,-1-5-4 16,0 3-1-16,1 0-7 0,-3-5-1 0,-1 4-1 15,3-1 0-15,1 1-5 0,-1-2-2 0,0 0 1 16,1 3-6-16,-5-5-24 0,2 5-35 16,-2 0-42-16,1-3-45 0,2 1-53 0,-2-2-206 0,-3 1-428 0,1-2 190 15</inkml:trace>
  <inkml:trace contextRef="#ctx1" brushRef="#br0" timeOffset="22945.65">9898 17437 25 0,'0'0'34'0,"0"0"-3"0,0 0-4 0,0 0-10 16,0 0 9-16,0 0-7 0,0 0-3 0,0 0 2 0,0 0 2 0,0 0-14 15,0 0 7-15,0 0-4 0,0 0-3 16,0 0 0-16,0 0 2 0,0 0 0 0,0 0-5 16,0 0 0-16,0 0-4 0,0 0-4 0,0 0 5 0,0 0-2 15,0 0-5-15,0 0-1 0,0 0-2 16,0 0 4-16,0 0-8 0,0 0 8 0,0 0 0 15,0 0-5-15,0 0-3 0,0 0-21 0,0 0-37 0,-16 8 17 16</inkml:trace>
  <inkml:trace contextRef="#ctx1" brushRef="#br0" timeOffset="23139.78">9749 17537 2 0,'0'0'13'0,"0"0"0"0,0 0-6 0,-6 4 5 0,6-4-6 15,0 0 0-15,0 0-2 0,0 0-4 16,0 0 0-16,0 0-2 0,0 0 4 0,0 0-6 0,36-6 5 0,-36 6-1 16,19-4 3-16,-9 2-1 0,4-1 1 15,0 1-15-15,4-2 17 0,-6 2-10 0,6-3 0 0,1-2-4 16,-3 3-9-16,2 0 4 0</inkml:trace>
  <inkml:trace contextRef="#ctx1" brushRef="#br0" timeOffset="23396.43">10217 17415 5 0,'0'0'3'16,"0"0"3"-16,0 0-5 0,0 0 8 15,0 0-9-15,0 0 1 0,0 0-1 0,0 0 2 0,0 0-1 16,0 0 0-16,0 0 3 0,0 0-2 16,0 0 0-16,0 0 1 0,0 0-2 0,0 0-9 0,0 0 13 15,0 0-8-15,0 0 5 0,0 0-5 0,0 0-3 16,0 0-6-16,0 0 3 0</inkml:trace>
  <inkml:trace contextRef="#ctx1" brushRef="#br0" timeOffset="53228.31">5072 5843 12 0,'0'0'69'15,"0"0"-5"-15,0 0-3 0,0 0-5 16,0 0 5-16,0 0-5 0,0 0-13 0,0 0 12 0,0 0-3 15,0 0-4-15,0 0-4 0,0 0-4 0,0 0-8 16,0 0 5-16,0 0-9 0,0 0 10 0,0 0-8 16,0 0 11-16,0 0-13 0,0 0 0 0,0 0 4 15,0 0-5-15,0 0 7 0,0 0 0 0,0 0-3 16,0 0-3-16,0 0-4 0,0 0-8 0,0 0 2 16,0 0 6-16,0 0-8 0,0 0 0 0,0 0-5 15,0 0 0-15,0 0-1 0,0 0-4 0,0 0 4 16,0 0-5-16,0 0 1 0,0 0-6 0,32-7 7 15,-32 7 2-15,22 0-1 0,-8 0 2 0,0 0-9 0,1 0 11 16,3-2-6-16,0 2-1 16,1 0 0-16,-4 0 4 0,3-2-1 0,0 0-3 0,0 1-4 0,0 0 2 15,-4-2 2-15,-2 0-6 0,0 3 7 16,-2-3-2-16,-10 3-6 0,17-2-6 0,-17 2 20 16,12 0-9-16,-12 0-1 0,0 0-2 15,11-3 2-15,-11 3-2 0,0 0 2 0,0 0-10 0,0 0-12 0,0 0-3 0,0 0 1 16,0 0-9-16,0 0-6 15,0 0-16-15,0 0 5 0,0 0 1 0,0 0-8 0,0 0-6 16,0 0 2-16,-31-8-1 0,31 8-9 0,-12-3-9 16,12 3-44-16,-17 0-130 0,17 0 58 15</inkml:trace>
  <inkml:trace contextRef="#ctx1" brushRef="#br0" timeOffset="53557.5">5182 5741 4 0,'-7'-7'39'16,"7"7"8"-16,-2-7 0 0,2 7-8 0,-4-7-4 16,4 7-2-16,-4-9 1 0,4 9 0 0,-1-7 0 0,1 7 9 15,-4-7 2-15,4 7-1 0,0 0-2 16,-4-11 6-16,4 11 4 0,0 0 0 0,-1-6-1 16,1 6-11-16,0 0 4 0,0 0-5 0,0 0 0 0,-5-7-16 15,5 7 3-15,0 0-2 0,0 0-8 16,0 0 4-16,0 0 3 0,0 0-7 0,0 0-2 15,8 26 14-15,-5-18 0 0,1 3 0 0,0 1-2 16,2 0-1-16,1 3-3 0,-1 0 7 0,0-1 2 0,1 1-6 16,-2 1-6-16,-1-4 0 0,2 4 3 0,1-5 1 15,-2 1-7-15,1 4 2 0,-1-5 0 0,-2 3-8 16,2-1 4-16,-2-3 2 0,2 2-2 0,-3-3-4 16,1-1-1-16,-2 0-3 0,2-2-6 0,-1 3-6 15,1-2-32-15,-3-7-16 0,5 11-21 16,-5-11-25-16,4 7-105 0,-4-7-223 15,6 7 99-15</inkml:trace>
  <inkml:trace contextRef="#ctx1" brushRef="#br0" timeOffset="54416.96">5688 5401 5 0,'0'0'53'0,"-28"10"-5"0,28-10-7 0,-8 11 1 0,3-5-6 16,0 1-2-16,0-1-6 0,1 2 3 16,0 2 2-16,1-2-4 0,2-2-8 0,-4 3 1 0,4-2 2 0,1-7-1 15,0 15 1-15,1-6 0 0,-1-9-4 0,4 10-4 16,-3-4-1-16,-1-6 2 0,7 7-6 0,-7-7-3 15,10 9 13-15,-5-5-8 0,-5-4 4 16,15 5-6-16,-7-4 3 0,-8-1-5 0,22 0 3 0,-11 0-2 16,-11 0-6-16,25-1 4 0,-14 1 1 0,-11 0 1 15,20-2 5-15,-10 2-5 0,-10 0 1 16,16-3-2-16,-16 3-4 0,13-4 4 16,-13 4 1-16,0 0 12 0,12 0-4 0,-12 0 6 0,0 0-1 0,0 0-11 15,0 0 4-15,0 0-7 0,0 0 17 16,0 0-17-16,0 0-5 0,0 0 5 0,0 0-2 0,0 0 4 15,-48 7-4-15,40-7-6 0,8 0 7 16,-20 2-5-16,10-1 11 0,10-1 0 0,-23 2-3 16,11 0 7-16,12-2 5 0,-23-2 8 0,14 0-6 15,9 2 6-15,-24-2-4 0,14-1 0 0,10 3 6 16,-18-5-1-16,9 2-2 0,0-1-2 0,0 1 4 0,0-1-1 16,9 4 17-16,-15-8 0 0,10 7-8 15,5 1 0-15,-11-8-9 0,6 3-2 0,5 5 7 0,-7-8-1 16,7 8-3-16,-7-7 13 0,7 7-3 0,-5-6 2 15,5 6 0-15,0 0-5 0,-4-7 0 0,4 7-4 0,0 0-7 16,0 0-2-16,0 0 2 0,0 0-3 16,-5-5-5-16,5 5-2 0,0 0-5 0,0 0-2 15,0 0-2-15,0 0-4 0,0 0-2 16,0 0 2-16,0 0 2 0,0 0-4 0,0 0-1 0,0 0 1 16,0 0 1-16,0 0 6 0,14 21-1 0,-10-15 4 0,-4-6 15 15,9 14 5-15,-4-8 3 0,0 3-6 0,-1-3 0 16,3 4-3-16,0-2 4 0,-1 3-1 0,2 1-3 15,-3 2 0-15,2-1 2 0,-1 3 0 0,0-2-3 16,0-2-3-16,-3 1 0 0,5 3 0 0,0-1 2 16,-3-2-1-16,0 3 7 0,-1-1-8 15,0 2-1-15,1-4-2 0,-4-1-3 0,7 2 2 0,-5-2-4 16,0 0 0-16,2 0 1 0,-1-2-7 16,0 2-4-16,1-1-31 0,3-1-30 0,-6 1-27 0,2-2-34 15,2 1-47-15,2 0-44 0,-4 2-182 16,1-1-422-16,-1-1 187 0</inkml:trace>
  <inkml:trace contextRef="#ctx1" brushRef="#br0" timeOffset="67002.22">5349 9287 19 0,'7'-29'26'0,"0"2"-6"15,1 2-2-15,0-1-3 0,-2 2-3 0,-1 5 3 0,-2 1-5 16,2-1 4-16,-1 0-9 0,-2 0 1 0,3 1-1 16,-2 2-3-16,-1-4-1 0,1 3 3 0,-3 0-2 15,1-1-1-15,-1 0-6 0,0 1 6 0,-1-1-4 16,0-3 2-16,-2 2 0 0,-1 0-2 0,-1-6 0 15,0 1-3-15,0 0 6 0,0 0-2 0,0 5-1 16,-2-5-6-16,0-1 5 0,-2 3 0 0,1-3 3 0,2 8-1 16,-2-2-1-16,-1-5 3 0,-1 1-3 15,0 0-5-15,1 6-2 0,0 2 5 0,-3-1-12 16,6 3-19-16,-4-1 9 0</inkml:trace>
  <inkml:trace contextRef="#ctx1" brushRef="#br0" timeOffset="67850.19">5325 9613 3 0,'0'0'-1'0</inkml:trace>
  <inkml:trace contextRef="#ctx1" brushRef="#br0" timeOffset="67925.85">5325 9613 5 0,'0'0'6'0,"0"0"-3"0,0 0-4 16,0 0 4-16,0 0-1 0,0 0-1 0,0 0-1 16,0 0 0-16,0 0-1 0,0 0 2 0,0 0-1 15,0 0-2-15,0 0 2 0,0 0-4 16,0 0 5-16,0 0 1 0,0 0-5 0,0 0-3 0,0 0 1 15</inkml:trace>
  <inkml:trace contextRef="#ctx1" brushRef="#br0" timeOffset="72358.73">5123 7564 18 0,'14'3'38'0,"-14"-3"-1"16,27 0-5-16,-14 0 0 0,3 0-1 0,1-4 0 16,-2 2-11-16,-2 1-1 0,-1-1 0 15,0 1-4-15,0-1 5 0,-12 2-7 0,20-2-3 0,-20 2-1 16,16-4 3-16,-16 4-1 0,11-2 0 0,-11 2-1 15,0 0 0-15,13-3-1 0,-13 3-1 0,0 0 2 16,0 0-2-16,8-2-5 0,-8 2 0 0,0 0-12 0,0 0-13 16,0 0-1-16,0 0-11 0,0 0-25 15,0 0-63-15,0 0 28 0</inkml:trace>
  <inkml:trace contextRef="#ctx1" brushRef="#br0" timeOffset="72684.25">5161 7474 19 0,'-5'-7'46'0,"5"7"-2"15,0 0 0-15,-5-7 0 0,5 7 4 16,0 0-4-16,0 0-2 0,0 0-5 0,-4-7 0 0,4 7 1 16,0 0-8-16,0 0-8 0,0 0-1 0,0 0-3 15,0 0 0-15,0 0-9 0,0 0 4 0,0 0 2 16,0 0-2-16,0 0 3 0,0 0 10 0,0 0 1 15,13 21 4-15,-8-16-4 0,-1 1-2 0,0 6 3 16,0-5-5-16,0 3 11 0,1-2 2 16,1 3-4-16,0-2-2 0,-2 2 2 0,3-1-14 0,-2 1 5 15,0 3-9-15,1-3 8 0,-2 3-5 0,0-2-2 16,2-3 2-16,2 4-9 0,-3-3 12 0,0 1-11 0,-1-1 7 16,0 0-10-16,0 1-9 0,1-3-17 15,-1 1-13-15,2 0-22 0,-2-1-23 0,0 2-13 16,1-1-55-16,-1-1-158 0,-2-2 70 0</inkml:trace>
  <inkml:trace contextRef="#ctx1" brushRef="#br0" timeOffset="73519.38">5743 7179 49 0,'0'0'60'0,"4"9"-9"0,-4-9-6 16,-4 15-4-16,4-15 1 0,-4 14-8 0,3-6-5 15,0-1 3-15,1-7-7 0,-4 12 1 0,0-6-1 0,-1 0-7 16,-2 1 0-16,1 0 1 0,2 0-7 15,4-7 9-15,-10 8-6 0,6-5 3 0,4-3-3 16,-14 6-10-16,14-6 5 0,-12 0 3 0,12 0 3 0,0 0-5 16,-19-8 3-16,13 4 0 0,1-1-4 15,-2-3-1-15,5-1-1 0,-2 0-2 0,-2-1 0 16,2-2 4-16,0 2-9 0,0 0 3 0,3 1-2 16,-2-3 1-16,2 2 3 0,-2 0-4 0,2 5 1 15,1 5 0-15,-4-11-8 0,4 11 8 0,-1-8-7 16,1 8 2-16,0 0 4 0,0 0-8 0,0 0 4 15,0 0 1-15,0 0 1 0,0 0-4 0,0 0 4 0,0 0-2 16,0 0 5-16,0 0-4 16,10 31-5-16,-10-21 2 0,0-1 2 0,0 4 8 0,-1-3-6 15,0 1 1-15,-1 0-1 0,-1 0 3 0,-4 0-4 16,5-3 0-16,-2 2 3 0,0-3-1 16,0-1 0-16,4-6 1 0,-5 8-2 0,5-8-1 0,-5 7 0 0,5-7 6 15,-6 6-1-15,6-6-1 0,0 0 4 0,0 0 2 16,0 0 2-16,0 0 1 0,-22-13 10 0,22 13-8 15,-12-12 6-15,7 5 0 0,0 3 6 0,0-6 1 16,-2 3-7-16,1-2 8 0,4 3 9 0,2 6 2 16,-9-12 6-16,6 8-2 0,3 4 8 15,-8-7-8-15,8 7-7 0,-3-5-3 0,3 5-7 0,0 0 13 16,-7-8-14-16,7 8-4 0,0 0-7 0,0 0-5 0,0 0 5 16,0 0-5-16,0 0 4 0,0 0-9 15,0 0 6-15,0 0-6 0,18 27 2 0,-13-18 3 16,2 1-1-16,3 2 6 0,-5 0 0 0,3 0-1 15,1 4-4-15,1 1 5 0,0 6 0 16,0-7 7-16,-1 2-2 0,3 6-2 0,-2-1 0 0,-1-1-6 16,1 4-2-16,-1-3 4 0,0 0 4 0,0-4-5 15,1 4-31-15,-1-5-33 0,3-1-44 0,-2 5-50 0,0 4-88 16,0-7-252-16,1-2 111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8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5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7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9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C101-36B7-1AA8-0C70-C42ED684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0F9B0-5AE8-95B8-C7FD-C027312D8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F117B-2B15-7BBB-8DAE-D2772997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5F68-8F03-4015-87CB-344A62ACC809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4A1A-5DC3-8233-9B1E-3CE9E0CE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46556-76BA-C278-42C3-6551BE66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6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5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1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5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164EF84E-499C-4334-B596-59CC0A14F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2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6E7ECC71-A45A-5D7A-2375-714C56AF8F4B}"/>
              </a:ext>
            </a:extLst>
          </p:cNvPr>
          <p:cNvSpPr/>
          <p:nvPr/>
        </p:nvSpPr>
        <p:spPr>
          <a:xfrm rot="-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r="-70429"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17DC938-1A0C-0D11-2138-77F633A07371}"/>
              </a:ext>
            </a:extLst>
          </p:cNvPr>
          <p:cNvSpPr/>
          <p:nvPr/>
        </p:nvSpPr>
        <p:spPr>
          <a:xfrm>
            <a:off x="-137529" y="-78247"/>
            <a:ext cx="2223481" cy="2017810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DADAAFC-74F2-5486-FC4E-19C9C5467D4C}"/>
              </a:ext>
            </a:extLst>
          </p:cNvPr>
          <p:cNvSpPr/>
          <p:nvPr/>
        </p:nvSpPr>
        <p:spPr>
          <a:xfrm rot="19934891">
            <a:off x="9661999" y="4850625"/>
            <a:ext cx="2760875" cy="1794979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091E258-6726-3525-30DE-0352052FC621}"/>
              </a:ext>
            </a:extLst>
          </p:cNvPr>
          <p:cNvSpPr/>
          <p:nvPr/>
        </p:nvSpPr>
        <p:spPr>
          <a:xfrm>
            <a:off x="6899018" y="5530971"/>
            <a:ext cx="3053920" cy="1327029"/>
          </a:xfrm>
          <a:custGeom>
            <a:avLst/>
            <a:gdLst/>
            <a:ahLst/>
            <a:cxnLst/>
            <a:rect l="l" t="t" r="r" b="b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DDD8F525-A40A-0B89-D855-6A1E19E571A1}"/>
              </a:ext>
            </a:extLst>
          </p:cNvPr>
          <p:cNvSpPr/>
          <p:nvPr/>
        </p:nvSpPr>
        <p:spPr>
          <a:xfrm>
            <a:off x="-226142" y="2194760"/>
            <a:ext cx="1619454" cy="2676783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311CFBEB-A3F7-5E43-D892-F1444418FAAE}"/>
              </a:ext>
            </a:extLst>
          </p:cNvPr>
          <p:cNvSpPr/>
          <p:nvPr/>
        </p:nvSpPr>
        <p:spPr>
          <a:xfrm>
            <a:off x="8562496" y="-747003"/>
            <a:ext cx="3885058" cy="431887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4F88E29-7AD1-B697-7C7E-D3828A1A8982}"/>
              </a:ext>
            </a:extLst>
          </p:cNvPr>
          <p:cNvSpPr/>
          <p:nvPr/>
        </p:nvSpPr>
        <p:spPr>
          <a:xfrm rot="-10726236">
            <a:off x="2534895" y="-85080"/>
            <a:ext cx="6305619" cy="1319794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B0FCADB-8A3E-6274-EB28-3DC5E32689D3}"/>
              </a:ext>
            </a:extLst>
          </p:cNvPr>
          <p:cNvSpPr/>
          <p:nvPr/>
        </p:nvSpPr>
        <p:spPr>
          <a:xfrm>
            <a:off x="-1" y="5211180"/>
            <a:ext cx="4315593" cy="2123103"/>
          </a:xfrm>
          <a:custGeom>
            <a:avLst/>
            <a:gdLst/>
            <a:ahLst/>
            <a:cxnLst/>
            <a:rect l="l" t="t" r="r" b="b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D79B3C48-F5DD-B20D-E3C1-D2C45CAA869E}"/>
              </a:ext>
            </a:extLst>
          </p:cNvPr>
          <p:cNvSpPr/>
          <p:nvPr/>
        </p:nvSpPr>
        <p:spPr>
          <a:xfrm rot="1058425">
            <a:off x="4454521" y="5751610"/>
            <a:ext cx="2855630" cy="1359995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E2887-76CB-4795-8F5F-C2948E80B01D}"/>
              </a:ext>
            </a:extLst>
          </p:cNvPr>
          <p:cNvSpPr txBox="1"/>
          <p:nvPr/>
        </p:nvSpPr>
        <p:spPr>
          <a:xfrm>
            <a:off x="2163206" y="1767144"/>
            <a:ext cx="6918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تمرینات صفحه 19 </a:t>
            </a:r>
          </a:p>
          <a:p>
            <a:pPr algn="ctr" rtl="1"/>
            <a:r>
              <a:rPr lang="fa-I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اعداد صحیح _ ریاضی ششم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83A71F-6142-DD03-7137-189982175716}"/>
              </a:ext>
            </a:extLst>
          </p:cNvPr>
          <p:cNvSpPr/>
          <p:nvPr/>
        </p:nvSpPr>
        <p:spPr>
          <a:xfrm>
            <a:off x="1726077" y="3404746"/>
            <a:ext cx="8068833" cy="1313472"/>
          </a:xfrm>
          <a:prstGeom prst="roundRect">
            <a:avLst/>
          </a:prstGeom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>
                <a:cs typeface="B Koodak" panose="00000700000000000000" pitchFamily="2" charset="-78"/>
              </a:rPr>
              <a:t>مدرس : نیلوفر توپچی زادگان</a:t>
            </a:r>
            <a:endParaRPr lang="en-US" sz="4400" dirty="0">
              <a:cs typeface="B Koodak" panose="000007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84D299-0828-D2E6-C93D-2CE89686D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7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805" y1="40017" x2="49632" y2="66946"/>
                        <a14:foregroundMark x1="51563" y1="73658" x2="49632" y2="35570"/>
                        <a14:foregroundMark x1="53309" y1="24748" x2="37132" y2="29950"/>
                        <a14:foregroundMark x1="37132" y1="29950" x2="36121" y2="3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3" y="1960918"/>
            <a:ext cx="2635713" cy="288765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612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C7705B-FE65-3144-D232-6E8F081B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81" y="385610"/>
            <a:ext cx="10752687" cy="2462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03E13-7824-FA84-84E2-2133D6ED213C}"/>
              </a:ext>
            </a:extLst>
          </p:cNvPr>
          <p:cNvSpPr txBox="1"/>
          <p:nvPr/>
        </p:nvSpPr>
        <p:spPr>
          <a:xfrm>
            <a:off x="8126946" y="1676400"/>
            <a:ext cx="65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3 - </a:t>
            </a:r>
            <a:endParaRPr lang="en-US" sz="2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2C714-128D-BEAC-71AA-0BE838F3DA00}"/>
              </a:ext>
            </a:extLst>
          </p:cNvPr>
          <p:cNvSpPr txBox="1"/>
          <p:nvPr/>
        </p:nvSpPr>
        <p:spPr>
          <a:xfrm>
            <a:off x="5438775" y="1676400"/>
            <a:ext cx="65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7 + </a:t>
            </a:r>
            <a:endParaRPr lang="en-US" sz="2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059E4-9E33-FE96-6EBA-29BF0DB7B3BC}"/>
              </a:ext>
            </a:extLst>
          </p:cNvPr>
          <p:cNvSpPr txBox="1"/>
          <p:nvPr/>
        </p:nvSpPr>
        <p:spPr>
          <a:xfrm>
            <a:off x="2548457" y="1676400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11+</a:t>
            </a:r>
            <a:endParaRPr lang="en-US" sz="2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5BB63-8E81-845E-F712-9769725D8108}"/>
              </a:ext>
            </a:extLst>
          </p:cNvPr>
          <p:cNvSpPr txBox="1"/>
          <p:nvPr/>
        </p:nvSpPr>
        <p:spPr>
          <a:xfrm>
            <a:off x="8455558" y="207752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0</a:t>
            </a:r>
            <a:endParaRPr lang="en-US" sz="2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3A729-43EC-9B73-53AA-5EBAF71164A7}"/>
              </a:ext>
            </a:extLst>
          </p:cNvPr>
          <p:cNvSpPr txBox="1"/>
          <p:nvPr/>
        </p:nvSpPr>
        <p:spPr>
          <a:xfrm>
            <a:off x="5276850" y="2077521"/>
            <a:ext cx="77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5 - </a:t>
            </a:r>
            <a:endParaRPr lang="en-US" sz="2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196DB-E8C4-A850-7A1A-50D106574708}"/>
              </a:ext>
            </a:extLst>
          </p:cNvPr>
          <p:cNvSpPr txBox="1"/>
          <p:nvPr/>
        </p:nvSpPr>
        <p:spPr>
          <a:xfrm>
            <a:off x="2548457" y="2077521"/>
            <a:ext cx="77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3 +</a:t>
            </a:r>
            <a:endParaRPr lang="en-US" sz="2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F9D35-9D10-996F-9FBF-0FCC15E6A20D}"/>
              </a:ext>
            </a:extLst>
          </p:cNvPr>
          <p:cNvSpPr txBox="1"/>
          <p:nvPr/>
        </p:nvSpPr>
        <p:spPr>
          <a:xfrm>
            <a:off x="2890836" y="3676650"/>
            <a:ext cx="6734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Koodak" panose="00000700000000000000" pitchFamily="2" charset="-78"/>
              </a:rPr>
              <a:t>قبل از مبدا میشود منفی</a:t>
            </a:r>
          </a:p>
          <a:p>
            <a:pPr algn="ctr" rtl="1"/>
            <a:endParaRPr lang="fa-IR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Koodak" panose="00000700000000000000" pitchFamily="2" charset="-78"/>
            </a:endParaRPr>
          </a:p>
          <a:p>
            <a:pPr algn="ctr" rtl="1"/>
            <a:r>
              <a:rPr lang="fa-I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Koodak" panose="00000700000000000000" pitchFamily="2" charset="-78"/>
              </a:rPr>
              <a:t>بعد از مبدا میشود مثبت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Koodak" panose="00000700000000000000" pitchFamily="2" charset="-78"/>
            </a:endParaRP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4477EC8B-0480-113E-024C-EC97DD2A4844}"/>
              </a:ext>
            </a:extLst>
          </p:cNvPr>
          <p:cNvSpPr/>
          <p:nvPr/>
        </p:nvSpPr>
        <p:spPr>
          <a:xfrm rot="-10800000" flipH="1">
            <a:off x="469756" y="5615642"/>
            <a:ext cx="11722244" cy="1242357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793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D6279-524D-0F63-363A-ACB61BE81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31255"/>
            <a:ext cx="10116091" cy="1443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33371-AA13-5A41-3C5C-98A67689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4" y="1574347"/>
            <a:ext cx="1828484" cy="433882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AA40F-30A1-AA26-176A-177999A12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257" y="4433831"/>
            <a:ext cx="9484320" cy="2086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7ED8D9-845F-857C-12F5-AA4EAFAC7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550" y="5813966"/>
            <a:ext cx="4829849" cy="628738"/>
          </a:xfrm>
          <a:prstGeom prst="rect">
            <a:avLst/>
          </a:prstGeom>
        </p:spPr>
      </p:pic>
      <p:sp>
        <p:nvSpPr>
          <p:cNvPr id="12" name="Freeform 19">
            <a:extLst>
              <a:ext uri="{FF2B5EF4-FFF2-40B4-BE49-F238E27FC236}">
                <a16:creationId xmlns:a16="http://schemas.microsoft.com/office/drawing/2014/main" id="{EC0A15CD-8B6D-F5C0-8470-791C181BE768}"/>
              </a:ext>
            </a:extLst>
          </p:cNvPr>
          <p:cNvSpPr/>
          <p:nvPr/>
        </p:nvSpPr>
        <p:spPr>
          <a:xfrm rot="1988091">
            <a:off x="9712331" y="2340639"/>
            <a:ext cx="2627530" cy="1641340"/>
          </a:xfrm>
          <a:custGeom>
            <a:avLst/>
            <a:gdLst/>
            <a:ahLst/>
            <a:cxnLst/>
            <a:rect l="l" t="t" r="r" b="b"/>
            <a:pathLst>
              <a:path w="4150142" h="4114800">
                <a:moveTo>
                  <a:pt x="0" y="0"/>
                </a:moveTo>
                <a:lnTo>
                  <a:pt x="4150142" y="0"/>
                </a:lnTo>
                <a:lnTo>
                  <a:pt x="41501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D82393-D75B-F24F-D7F7-3AC1F6B892ED}"/>
                  </a:ext>
                </a:extLst>
              </p14:cNvPr>
              <p14:cNvContentPartPr/>
              <p14:nvPr/>
            </p14:nvContentPartPr>
            <p14:xfrm>
              <a:off x="1761480" y="1944360"/>
              <a:ext cx="1917000" cy="437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D82393-D75B-F24F-D7F7-3AC1F6B892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2120" y="1935000"/>
                <a:ext cx="1935720" cy="43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6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7E5D6-7CB2-3899-60AC-4A11EA66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9D9CC-9456-68C4-4FB2-37C975586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7850"/>
            <a:ext cx="12192000" cy="193015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2F6624CC-0E9D-C661-1197-B99851C84930}"/>
              </a:ext>
            </a:extLst>
          </p:cNvPr>
          <p:cNvSpPr/>
          <p:nvPr/>
        </p:nvSpPr>
        <p:spPr>
          <a:xfrm>
            <a:off x="-121075" y="2002971"/>
            <a:ext cx="2124048" cy="3207908"/>
          </a:xfrm>
          <a:custGeom>
            <a:avLst/>
            <a:gdLst/>
            <a:ahLst/>
            <a:cxnLst/>
            <a:rect l="l" t="t" r="r" b="b"/>
            <a:pathLst>
              <a:path w="3596335" h="4114800">
                <a:moveTo>
                  <a:pt x="0" y="0"/>
                </a:moveTo>
                <a:lnTo>
                  <a:pt x="3596335" y="0"/>
                </a:lnTo>
                <a:lnTo>
                  <a:pt x="35963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4C2ACC-6E4C-ADC5-B053-ABB4F3B37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447" y="1712735"/>
            <a:ext cx="1467553" cy="205747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2F6AF0-FAFD-6340-73B2-6E1D54DD11F4}"/>
              </a:ext>
            </a:extLst>
          </p:cNvPr>
          <p:cNvCxnSpPr>
            <a:cxnSpLocks/>
          </p:cNvCxnSpPr>
          <p:nvPr/>
        </p:nvCxnSpPr>
        <p:spPr>
          <a:xfrm>
            <a:off x="4552122" y="4731026"/>
            <a:ext cx="0" cy="11231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6412F3-476E-21DC-9564-92378C1F4D9F}"/>
              </a:ext>
            </a:extLst>
          </p:cNvPr>
          <p:cNvSpPr txBox="1"/>
          <p:nvPr/>
        </p:nvSpPr>
        <p:spPr>
          <a:xfrm>
            <a:off x="6138242" y="4144595"/>
            <a:ext cx="108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20 +</a:t>
            </a:r>
            <a:endParaRPr lang="en-US" sz="32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F19E3-57DE-4417-4A40-AA2D0FEA1CD4}"/>
              </a:ext>
            </a:extLst>
          </p:cNvPr>
          <p:cNvSpPr txBox="1"/>
          <p:nvPr/>
        </p:nvSpPr>
        <p:spPr>
          <a:xfrm>
            <a:off x="2750777" y="3329609"/>
            <a:ext cx="66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60 -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12C079-7DFB-2B88-8A68-FDD9B8B15D7F}"/>
              </a:ext>
            </a:extLst>
          </p:cNvPr>
          <p:cNvCxnSpPr>
            <a:cxnSpLocks/>
          </p:cNvCxnSpPr>
          <p:nvPr/>
        </p:nvCxnSpPr>
        <p:spPr>
          <a:xfrm>
            <a:off x="8644777" y="4764492"/>
            <a:ext cx="0" cy="11231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195E32-A320-0A4E-04C3-F08C50511101}"/>
              </a:ext>
            </a:extLst>
          </p:cNvPr>
          <p:cNvSpPr txBox="1"/>
          <p:nvPr/>
        </p:nvSpPr>
        <p:spPr>
          <a:xfrm>
            <a:off x="8070326" y="4215804"/>
            <a:ext cx="10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87 +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9C8C7-809A-8E0F-CAA0-48E175A4B28A}"/>
              </a:ext>
            </a:extLst>
          </p:cNvPr>
          <p:cNvSpPr txBox="1"/>
          <p:nvPr/>
        </p:nvSpPr>
        <p:spPr>
          <a:xfrm>
            <a:off x="9314628" y="4802833"/>
            <a:ext cx="108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125 +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A021C1-78F5-50C8-70B8-13CF20ADCB2A}"/>
              </a:ext>
            </a:extLst>
          </p:cNvPr>
          <p:cNvCxnSpPr>
            <a:cxnSpLocks/>
          </p:cNvCxnSpPr>
          <p:nvPr/>
        </p:nvCxnSpPr>
        <p:spPr>
          <a:xfrm>
            <a:off x="2055982" y="4769803"/>
            <a:ext cx="0" cy="11231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2F0578-3B11-7BE1-AEDC-7184BC13F9D4}"/>
              </a:ext>
            </a:extLst>
          </p:cNvPr>
          <p:cNvSpPr txBox="1"/>
          <p:nvPr/>
        </p:nvSpPr>
        <p:spPr>
          <a:xfrm>
            <a:off x="1601941" y="4185028"/>
            <a:ext cx="108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140-</a:t>
            </a:r>
            <a:endParaRPr lang="en-US" sz="32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9F7A2D-04DB-16F2-30CD-8AF1218B8835}"/>
              </a:ext>
            </a:extLst>
          </p:cNvPr>
          <p:cNvCxnSpPr>
            <a:cxnSpLocks/>
          </p:cNvCxnSpPr>
          <p:nvPr/>
        </p:nvCxnSpPr>
        <p:spPr>
          <a:xfrm>
            <a:off x="6612835" y="4802833"/>
            <a:ext cx="0" cy="11231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538753-2C98-3627-71CC-BFDCE441BCBF}"/>
              </a:ext>
            </a:extLst>
          </p:cNvPr>
          <p:cNvSpPr txBox="1"/>
          <p:nvPr/>
        </p:nvSpPr>
        <p:spPr>
          <a:xfrm>
            <a:off x="4189361" y="4185027"/>
            <a:ext cx="108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55-</a:t>
            </a:r>
            <a:endParaRPr lang="en-US" sz="32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2F8EEC-235F-5812-437E-2F90AD8D09FB}"/>
              </a:ext>
            </a:extLst>
          </p:cNvPr>
          <p:cNvCxnSpPr>
            <a:cxnSpLocks/>
          </p:cNvCxnSpPr>
          <p:nvPr/>
        </p:nvCxnSpPr>
        <p:spPr>
          <a:xfrm>
            <a:off x="3243470" y="4769803"/>
            <a:ext cx="0" cy="11231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D0B9773-20A2-0BBB-11E4-B28264CC0CE2}"/>
              </a:ext>
            </a:extLst>
          </p:cNvPr>
          <p:cNvSpPr txBox="1"/>
          <p:nvPr/>
        </p:nvSpPr>
        <p:spPr>
          <a:xfrm>
            <a:off x="2798206" y="4206150"/>
            <a:ext cx="113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100 -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6003E-7329-05DF-E80B-FCF3CE8DFB27}"/>
              </a:ext>
            </a:extLst>
          </p:cNvPr>
          <p:cNvSpPr txBox="1"/>
          <p:nvPr/>
        </p:nvSpPr>
        <p:spPr>
          <a:xfrm>
            <a:off x="8204902" y="4841547"/>
            <a:ext cx="63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75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0206-CEAA-846C-6DCA-041963A09DA0}"/>
              </a:ext>
            </a:extLst>
          </p:cNvPr>
          <p:cNvSpPr txBox="1"/>
          <p:nvPr/>
        </p:nvSpPr>
        <p:spPr>
          <a:xfrm>
            <a:off x="4984113" y="4927849"/>
            <a:ext cx="9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25 -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3CF6E-7BE7-FDC8-C90C-4BF8812C6604}"/>
              </a:ext>
            </a:extLst>
          </p:cNvPr>
          <p:cNvSpPr txBox="1"/>
          <p:nvPr/>
        </p:nvSpPr>
        <p:spPr>
          <a:xfrm>
            <a:off x="3755810" y="4918590"/>
            <a:ext cx="9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60 -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FDFA1F-D700-AF9A-5310-7F650DF75B21}"/>
              </a:ext>
            </a:extLst>
          </p:cNvPr>
          <p:cNvSpPr txBox="1"/>
          <p:nvPr/>
        </p:nvSpPr>
        <p:spPr>
          <a:xfrm>
            <a:off x="2055982" y="4927849"/>
            <a:ext cx="90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140-</a:t>
            </a:r>
            <a:endParaRPr lang="en-US" sz="2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17" grpId="0"/>
      <p:bldP spid="19" grpId="0"/>
      <p:bldP spid="2" grpId="0"/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E49C8-252C-C65D-59B9-EF763F6CD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4" y="1186457"/>
            <a:ext cx="11138212" cy="2928343"/>
          </a:xfrm>
          <a:prstGeom prst="rect">
            <a:avLst/>
          </a:prstGeom>
        </p:spPr>
      </p:pic>
      <p:sp>
        <p:nvSpPr>
          <p:cNvPr id="6" name="Freeform 15">
            <a:extLst>
              <a:ext uri="{FF2B5EF4-FFF2-40B4-BE49-F238E27FC236}">
                <a16:creationId xmlns:a16="http://schemas.microsoft.com/office/drawing/2014/main" id="{3AFE130D-718D-5194-3A23-45254FE830A5}"/>
              </a:ext>
            </a:extLst>
          </p:cNvPr>
          <p:cNvSpPr/>
          <p:nvPr/>
        </p:nvSpPr>
        <p:spPr>
          <a:xfrm>
            <a:off x="9655629" y="3069771"/>
            <a:ext cx="2340554" cy="341267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5730A6-3501-03DE-E142-4795386DEA37}"/>
              </a:ext>
            </a:extLst>
          </p:cNvPr>
          <p:cNvSpPr txBox="1"/>
          <p:nvPr/>
        </p:nvSpPr>
        <p:spPr>
          <a:xfrm>
            <a:off x="2007909" y="2188963"/>
            <a:ext cx="74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</a:rPr>
              <a:t>&gt;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C153E-228C-EE39-540A-AA76B6465FE3}"/>
              </a:ext>
            </a:extLst>
          </p:cNvPr>
          <p:cNvSpPr txBox="1"/>
          <p:nvPr/>
        </p:nvSpPr>
        <p:spPr>
          <a:xfrm>
            <a:off x="5961259" y="2192437"/>
            <a:ext cx="74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</a:rPr>
              <a:t>&gt;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F91AA-74E4-C35E-7441-A67FDAB230E9}"/>
              </a:ext>
            </a:extLst>
          </p:cNvPr>
          <p:cNvSpPr txBox="1"/>
          <p:nvPr/>
        </p:nvSpPr>
        <p:spPr>
          <a:xfrm>
            <a:off x="1967059" y="3069771"/>
            <a:ext cx="74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</a:rPr>
              <a:t>&gt;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6AD34-863A-812B-574E-0E291B16B504}"/>
              </a:ext>
            </a:extLst>
          </p:cNvPr>
          <p:cNvSpPr txBox="1"/>
          <p:nvPr/>
        </p:nvSpPr>
        <p:spPr>
          <a:xfrm>
            <a:off x="4166082" y="3069771"/>
            <a:ext cx="74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</a:rPr>
              <a:t>&gt;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11177-3AC3-0DED-F892-6980EA0BE66F}"/>
              </a:ext>
            </a:extLst>
          </p:cNvPr>
          <p:cNvSpPr txBox="1"/>
          <p:nvPr/>
        </p:nvSpPr>
        <p:spPr>
          <a:xfrm>
            <a:off x="6105996" y="3069771"/>
            <a:ext cx="74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</a:rPr>
              <a:t>&gt;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558BE-265D-20C6-A204-768DFA382832}"/>
              </a:ext>
            </a:extLst>
          </p:cNvPr>
          <p:cNvSpPr txBox="1"/>
          <p:nvPr/>
        </p:nvSpPr>
        <p:spPr>
          <a:xfrm>
            <a:off x="4082871" y="2178631"/>
            <a:ext cx="827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rgbClr val="FF0000"/>
                </a:solidFill>
                <a:cs typeface="B Koodak" panose="00000700000000000000" pitchFamily="2" charset="-78"/>
              </a:rPr>
              <a:t>&lt;</a:t>
            </a:r>
            <a:endParaRPr lang="en-US" sz="4400" b="1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8C9BB-2C28-C476-F681-95E00708C3D9}"/>
              </a:ext>
            </a:extLst>
          </p:cNvPr>
          <p:cNvSpPr txBox="1"/>
          <p:nvPr/>
        </p:nvSpPr>
        <p:spPr>
          <a:xfrm>
            <a:off x="7756437" y="2265907"/>
            <a:ext cx="827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rgbClr val="FF0000"/>
                </a:solidFill>
                <a:cs typeface="B Koodak" panose="00000700000000000000" pitchFamily="2" charset="-78"/>
              </a:rPr>
              <a:t>&lt;</a:t>
            </a:r>
            <a:endParaRPr lang="en-US" sz="4400" b="1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65BC8-53F1-7842-F9C3-6253E67EE01C}"/>
              </a:ext>
            </a:extLst>
          </p:cNvPr>
          <p:cNvSpPr txBox="1"/>
          <p:nvPr/>
        </p:nvSpPr>
        <p:spPr>
          <a:xfrm>
            <a:off x="7875876" y="3056977"/>
            <a:ext cx="827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rgbClr val="FF0000"/>
                </a:solidFill>
                <a:cs typeface="B Koodak" panose="00000700000000000000" pitchFamily="2" charset="-78"/>
              </a:rPr>
              <a:t>&lt;</a:t>
            </a:r>
            <a:endParaRPr lang="en-US" sz="4400" b="1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40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AD42F-9506-42BD-4296-953696AC3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9" y="2601207"/>
            <a:ext cx="10643181" cy="978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36A83-8C22-55B7-28F6-21E40D877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20" y="4007883"/>
            <a:ext cx="9058359" cy="8953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DA57DD46-1EEC-48DF-3E96-4E3A5D23FC3A}"/>
              </a:ext>
            </a:extLst>
          </p:cNvPr>
          <p:cNvSpPr/>
          <p:nvPr/>
        </p:nvSpPr>
        <p:spPr>
          <a:xfrm rot="19934891">
            <a:off x="10006941" y="4506511"/>
            <a:ext cx="2760875" cy="2506593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027DD9F-1381-9F9F-5797-F046F8488562}"/>
              </a:ext>
            </a:extLst>
          </p:cNvPr>
          <p:cNvSpPr/>
          <p:nvPr/>
        </p:nvSpPr>
        <p:spPr>
          <a:xfrm rot="8656020" flipV="1">
            <a:off x="969226" y="-1725404"/>
            <a:ext cx="8255091" cy="6320132"/>
          </a:xfrm>
          <a:custGeom>
            <a:avLst/>
            <a:gdLst/>
            <a:ahLst/>
            <a:cxnLst/>
            <a:rect l="l" t="t" r="r" b="b"/>
            <a:pathLst>
              <a:path w="4560715" h="4833128">
                <a:moveTo>
                  <a:pt x="0" y="4833128"/>
                </a:moveTo>
                <a:lnTo>
                  <a:pt x="4560715" y="4833128"/>
                </a:lnTo>
                <a:lnTo>
                  <a:pt x="4560715" y="0"/>
                </a:lnTo>
                <a:lnTo>
                  <a:pt x="0" y="0"/>
                </a:lnTo>
                <a:lnTo>
                  <a:pt x="0" y="4833128"/>
                </a:lnTo>
                <a:close/>
              </a:path>
            </a:pathLst>
          </a:custGeom>
          <a:blipFill dpi="0" rotWithShape="1">
            <a:blip r:embed="rId5">
              <a:alphaModFix amt="2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938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C6EAC-FAEA-A9C9-DBDB-7D63BF8C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5614"/>
            <a:ext cx="11138801" cy="3043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13860C-A364-80CF-1268-EF63E35EE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42" y="3896990"/>
            <a:ext cx="11280315" cy="2362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CDAB2C8-8B12-E7A0-DB8E-90B786A1253A}"/>
              </a:ext>
            </a:extLst>
          </p:cNvPr>
          <p:cNvSpPr/>
          <p:nvPr/>
        </p:nvSpPr>
        <p:spPr>
          <a:xfrm flipH="1">
            <a:off x="6928700" y="1187778"/>
            <a:ext cx="989815" cy="424206"/>
          </a:xfrm>
          <a:prstGeom prst="curvedDownArrow">
            <a:avLst>
              <a:gd name="adj1" fmla="val 25000"/>
              <a:gd name="adj2" fmla="val 65680"/>
              <a:gd name="adj3" fmla="val 427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5A42FC5A-92BC-261E-953B-DC77FB2A2ED7}"/>
              </a:ext>
            </a:extLst>
          </p:cNvPr>
          <p:cNvSpPr/>
          <p:nvPr/>
        </p:nvSpPr>
        <p:spPr>
          <a:xfrm flipH="1">
            <a:off x="6025298" y="1209670"/>
            <a:ext cx="989815" cy="424206"/>
          </a:xfrm>
          <a:prstGeom prst="curvedDownArrow">
            <a:avLst>
              <a:gd name="adj1" fmla="val 25000"/>
              <a:gd name="adj2" fmla="val 65680"/>
              <a:gd name="adj3" fmla="val 427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F214CEB6-1AFC-3678-5F2C-2468C68E0FCA}"/>
              </a:ext>
            </a:extLst>
          </p:cNvPr>
          <p:cNvSpPr/>
          <p:nvPr/>
        </p:nvSpPr>
        <p:spPr>
          <a:xfrm flipH="1">
            <a:off x="5093615" y="1187778"/>
            <a:ext cx="989815" cy="424206"/>
          </a:xfrm>
          <a:prstGeom prst="curvedDownArrow">
            <a:avLst>
              <a:gd name="adj1" fmla="val 25000"/>
              <a:gd name="adj2" fmla="val 65680"/>
              <a:gd name="adj3" fmla="val 427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98C83045-1AC8-BC73-4A23-5BCD6F260D2C}"/>
              </a:ext>
            </a:extLst>
          </p:cNvPr>
          <p:cNvSpPr/>
          <p:nvPr/>
        </p:nvSpPr>
        <p:spPr>
          <a:xfrm flipH="1">
            <a:off x="4196497" y="1162692"/>
            <a:ext cx="989815" cy="424206"/>
          </a:xfrm>
          <a:prstGeom prst="curvedDownArrow">
            <a:avLst>
              <a:gd name="adj1" fmla="val 25000"/>
              <a:gd name="adj2" fmla="val 65680"/>
              <a:gd name="adj3" fmla="val 427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62C8D522-FD9D-5ACA-5CFB-5F685CA69666}"/>
              </a:ext>
            </a:extLst>
          </p:cNvPr>
          <p:cNvSpPr/>
          <p:nvPr/>
        </p:nvSpPr>
        <p:spPr>
          <a:xfrm flipH="1">
            <a:off x="3235748" y="1142164"/>
            <a:ext cx="989815" cy="424206"/>
          </a:xfrm>
          <a:prstGeom prst="curvedDownArrow">
            <a:avLst>
              <a:gd name="adj1" fmla="val 25000"/>
              <a:gd name="adj2" fmla="val 65680"/>
              <a:gd name="adj3" fmla="val 427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BA6C5F9E-FA65-0710-56C8-0CC0E899510F}"/>
              </a:ext>
            </a:extLst>
          </p:cNvPr>
          <p:cNvSpPr/>
          <p:nvPr/>
        </p:nvSpPr>
        <p:spPr>
          <a:xfrm>
            <a:off x="4523684" y="3987766"/>
            <a:ext cx="985889" cy="527399"/>
          </a:xfrm>
          <a:prstGeom prst="curvedDownArrow">
            <a:avLst>
              <a:gd name="adj1" fmla="val 4400"/>
              <a:gd name="adj2" fmla="val 76741"/>
              <a:gd name="adj3" fmla="val 427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8BFE0B72-FAE9-8C45-1633-2AECEE75C4CB}"/>
              </a:ext>
            </a:extLst>
          </p:cNvPr>
          <p:cNvSpPr/>
          <p:nvPr/>
        </p:nvSpPr>
        <p:spPr>
          <a:xfrm>
            <a:off x="3670952" y="4119638"/>
            <a:ext cx="985889" cy="395527"/>
          </a:xfrm>
          <a:prstGeom prst="curvedDownArrow">
            <a:avLst>
              <a:gd name="adj1" fmla="val 4400"/>
              <a:gd name="adj2" fmla="val 76741"/>
              <a:gd name="adj3" fmla="val 427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33E8AF71-D3FF-FA4C-09FB-9BA665734151}"/>
              </a:ext>
            </a:extLst>
          </p:cNvPr>
          <p:cNvSpPr/>
          <p:nvPr/>
        </p:nvSpPr>
        <p:spPr>
          <a:xfrm>
            <a:off x="5268402" y="4012852"/>
            <a:ext cx="985889" cy="436623"/>
          </a:xfrm>
          <a:prstGeom prst="curvedDownArrow">
            <a:avLst>
              <a:gd name="adj1" fmla="val 4400"/>
              <a:gd name="adj2" fmla="val 76741"/>
              <a:gd name="adj3" fmla="val 427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40FFD75A-D5C3-826B-AF2B-CE74EDD15849}"/>
              </a:ext>
            </a:extLst>
          </p:cNvPr>
          <p:cNvSpPr/>
          <p:nvPr/>
        </p:nvSpPr>
        <p:spPr>
          <a:xfrm>
            <a:off x="3703552" y="3967238"/>
            <a:ext cx="985889" cy="436623"/>
          </a:xfrm>
          <a:prstGeom prst="curvedDownArrow">
            <a:avLst>
              <a:gd name="adj1" fmla="val 4400"/>
              <a:gd name="adj2" fmla="val 76741"/>
              <a:gd name="adj3" fmla="val 427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C486-C8EC-E900-1672-A568D2320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C5E64-7B1E-1C9F-D883-BDD614D5D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FDABD-CCCE-EF31-9C9A-194FEB09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D6038-D153-59E7-E7A9-CAA0E86989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05" y1="40017" x2="49632" y2="66946"/>
                        <a14:foregroundMark x1="51563" y1="73658" x2="49632" y2="35570"/>
                        <a14:foregroundMark x1="53309" y1="24748" x2="37132" y2="29950"/>
                        <a14:foregroundMark x1="37132" y1="29950" x2="36121" y2="3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2" y="161980"/>
            <a:ext cx="9506294" cy="688011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85995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10526F5-E66B-4142-AF56-82CEE15AA54D}" vid="{98F5860F-3D8E-49DC-92AB-342E6B44DC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265</TotalTime>
  <Words>60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Baskerville Old Face</vt:lpstr>
      <vt:lpstr>Gill Sans Nova Light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tpchizdn</dc:creator>
  <cp:lastModifiedBy>niloofar tpchizdn</cp:lastModifiedBy>
  <cp:revision>4</cp:revision>
  <dcterms:created xsi:type="dcterms:W3CDTF">2025-08-09T15:54:49Z</dcterms:created>
  <dcterms:modified xsi:type="dcterms:W3CDTF">2025-08-09T23:49:42Z</dcterms:modified>
</cp:coreProperties>
</file>