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1" r:id="rId7"/>
    <p:sldId id="270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8288000" cy="10287000"/>
  <p:notesSz cx="6858000" cy="9144000"/>
  <p:embeddedFontLst>
    <p:embeddedFont>
      <p:font typeface="B Koodak" panose="00000700000000000000" pitchFamily="2" charset="-78"/>
      <p:bold r:id="rId17"/>
    </p:embeddedFont>
    <p:embeddedFont>
      <p:font typeface="Calibri" panose="020F0502020204030204" pitchFamily="34" charset="0"/>
      <p:regular r:id="rId18"/>
      <p:bold r:id="rId19"/>
    </p:embeddedFont>
    <p:embeddedFont>
      <p:font typeface="Jonathan" panose="020B0604020202020204" charset="0"/>
      <p:regular r:id="rId20"/>
    </p:embeddedFont>
    <p:embeddedFont>
      <p:font typeface="Poppins Medium" panose="00000600000000000000" pitchFamily="2" charset="0"/>
      <p:regular r:id="rId21"/>
      <p:italic r:id="rId22"/>
    </p:embeddedFont>
    <p:embeddedFont>
      <p:font typeface="Yeseva One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F36E10-0507-43CB-9FE1-0C41A4BB50FC}">
          <p14:sldIdLst>
            <p14:sldId id="256"/>
          </p14:sldIdLst>
        </p14:section>
        <p14:section name="Untitled Section" id="{A699913C-A12E-4224-B8C2-694A81770173}">
          <p14:sldIdLst>
            <p14:sldId id="257"/>
            <p14:sldId id="269"/>
            <p14:sldId id="258"/>
            <p14:sldId id="259"/>
            <p14:sldId id="261"/>
            <p14:sldId id="270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518" y="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ilamooz.i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59673">
            <a:off x="4214130" y="2234897"/>
            <a:ext cx="19024107" cy="6779500"/>
          </a:xfrm>
          <a:custGeom>
            <a:avLst/>
            <a:gdLst/>
            <a:ahLst/>
            <a:cxnLst/>
            <a:rect l="l" t="t" r="r" b="b"/>
            <a:pathLst>
              <a:path w="19024107" h="6779500">
                <a:moveTo>
                  <a:pt x="0" y="0"/>
                </a:moveTo>
                <a:lnTo>
                  <a:pt x="19024107" y="0"/>
                </a:lnTo>
                <a:lnTo>
                  <a:pt x="19024107" y="6779499"/>
                </a:lnTo>
                <a:lnTo>
                  <a:pt x="0" y="6779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673635">
            <a:off x="-1406342" y="-1060013"/>
            <a:ext cx="16317830" cy="15457435"/>
          </a:xfrm>
          <a:custGeom>
            <a:avLst/>
            <a:gdLst/>
            <a:ahLst/>
            <a:cxnLst/>
            <a:rect l="l" t="t" r="r" b="b"/>
            <a:pathLst>
              <a:path w="16317830" h="15457435">
                <a:moveTo>
                  <a:pt x="0" y="0"/>
                </a:moveTo>
                <a:lnTo>
                  <a:pt x="16317830" y="0"/>
                </a:lnTo>
                <a:lnTo>
                  <a:pt x="16317830" y="15457435"/>
                </a:lnTo>
                <a:lnTo>
                  <a:pt x="0" y="15457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07225">
            <a:off x="-176887" y="-1207165"/>
            <a:ext cx="19691097" cy="4338716"/>
          </a:xfrm>
          <a:custGeom>
            <a:avLst/>
            <a:gdLst/>
            <a:ahLst/>
            <a:cxnLst/>
            <a:rect l="l" t="t" r="r" b="b"/>
            <a:pathLst>
              <a:path w="19691097" h="4338716">
                <a:moveTo>
                  <a:pt x="0" y="0"/>
                </a:moveTo>
                <a:lnTo>
                  <a:pt x="19691097" y="0"/>
                </a:lnTo>
                <a:lnTo>
                  <a:pt x="19691097" y="4338716"/>
                </a:lnTo>
                <a:lnTo>
                  <a:pt x="0" y="4338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16742" y="1935846"/>
            <a:ext cx="10054516" cy="404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82"/>
              </a:lnSpc>
            </a:pPr>
            <a:r>
              <a:rPr lang="en-US" sz="23558">
                <a:solidFill>
                  <a:srgbClr val="540A00"/>
                </a:solidFill>
                <a:latin typeface="Jonathan"/>
                <a:ea typeface="Jonathan"/>
                <a:cs typeface="Jonathan"/>
                <a:sym typeface="Jonathan"/>
              </a:rPr>
              <a:t>Business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20679" y="4702899"/>
            <a:ext cx="11046642" cy="229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82"/>
              </a:lnSpc>
            </a:pPr>
            <a:r>
              <a:rPr lang="en-US" sz="13415">
                <a:solidFill>
                  <a:srgbClr val="540A00"/>
                </a:solidFill>
                <a:latin typeface="Yeseva One"/>
                <a:ea typeface="Yeseva One"/>
                <a:cs typeface="Yeseva One"/>
                <a:sym typeface="Yeseva One"/>
              </a:rPr>
              <a:t>Workshop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726133">
            <a:off x="2514950" y="4796599"/>
            <a:ext cx="19024107" cy="6779500"/>
          </a:xfrm>
          <a:custGeom>
            <a:avLst/>
            <a:gdLst/>
            <a:ahLst/>
            <a:cxnLst/>
            <a:rect l="l" t="t" r="r" b="b"/>
            <a:pathLst>
              <a:path w="19024107" h="6779500">
                <a:moveTo>
                  <a:pt x="0" y="0"/>
                </a:moveTo>
                <a:lnTo>
                  <a:pt x="19024107" y="0"/>
                </a:lnTo>
                <a:lnTo>
                  <a:pt x="19024107" y="6779500"/>
                </a:lnTo>
                <a:lnTo>
                  <a:pt x="0" y="6779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47725"/>
            <a:ext cx="12294496" cy="155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34"/>
              </a:lnSpc>
            </a:pPr>
            <a:r>
              <a:rPr lang="en-US" sz="9095">
                <a:solidFill>
                  <a:srgbClr val="540A00"/>
                </a:solidFill>
                <a:latin typeface="Yeseva One"/>
                <a:ea typeface="Yeseva One"/>
                <a:cs typeface="Yeseva One"/>
                <a:sym typeface="Yeseva One"/>
              </a:rPr>
              <a:t>Zweiter Abschnitt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890268"/>
            <a:ext cx="8855142" cy="2504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39"/>
              </a:lnSpc>
            </a:pPr>
            <a:r>
              <a:rPr lang="en-US" sz="3799" b="1">
                <a:solidFill>
                  <a:srgbClr val="540A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elit. Etiam vel felis nec lectus bibendum faucibus sed eu odio.</a:t>
            </a:r>
          </a:p>
        </p:txBody>
      </p:sp>
      <p:sp>
        <p:nvSpPr>
          <p:cNvPr id="5" name="Freeform 5"/>
          <p:cNvSpPr/>
          <p:nvPr/>
        </p:nvSpPr>
        <p:spPr>
          <a:xfrm rot="10383640">
            <a:off x="5344256" y="7446010"/>
            <a:ext cx="15406706" cy="4902134"/>
          </a:xfrm>
          <a:custGeom>
            <a:avLst/>
            <a:gdLst/>
            <a:ahLst/>
            <a:cxnLst/>
            <a:rect l="l" t="t" r="r" b="b"/>
            <a:pathLst>
              <a:path w="15406706" h="4902134">
                <a:moveTo>
                  <a:pt x="0" y="0"/>
                </a:moveTo>
                <a:lnTo>
                  <a:pt x="15406706" y="0"/>
                </a:lnTo>
                <a:lnTo>
                  <a:pt x="15406706" y="4902133"/>
                </a:lnTo>
                <a:lnTo>
                  <a:pt x="0" y="49021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A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0506" y="5196839"/>
            <a:ext cx="9326880" cy="4280221"/>
            <a:chOff x="-161290" y="232410"/>
            <a:chExt cx="12611100" cy="5787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11100" cy="5787390"/>
            </a:xfrm>
            <a:custGeom>
              <a:avLst/>
              <a:gdLst/>
              <a:ahLst/>
              <a:cxnLst/>
              <a:rect l="l" t="t" r="r" b="b"/>
              <a:pathLst>
                <a:path w="12611100" h="5787390">
                  <a:moveTo>
                    <a:pt x="12551410" y="2688590"/>
                  </a:moveTo>
                  <a:cubicBezTo>
                    <a:pt x="12498070" y="2100580"/>
                    <a:pt x="12113260" y="1581150"/>
                    <a:pt x="11629389" y="1242060"/>
                  </a:cubicBezTo>
                  <a:cubicBezTo>
                    <a:pt x="11145520" y="902970"/>
                    <a:pt x="10571480" y="721360"/>
                    <a:pt x="9999980" y="575310"/>
                  </a:cubicBezTo>
                  <a:cubicBezTo>
                    <a:pt x="8357870" y="157480"/>
                    <a:pt x="6649720" y="0"/>
                    <a:pt x="4958080" y="110490"/>
                  </a:cubicBezTo>
                  <a:cubicBezTo>
                    <a:pt x="3895090" y="123190"/>
                    <a:pt x="3690620" y="267970"/>
                    <a:pt x="2651760" y="491490"/>
                  </a:cubicBezTo>
                  <a:cubicBezTo>
                    <a:pt x="2020570" y="626110"/>
                    <a:pt x="1366520" y="817880"/>
                    <a:pt x="916939" y="1280160"/>
                  </a:cubicBezTo>
                  <a:cubicBezTo>
                    <a:pt x="0" y="2223770"/>
                    <a:pt x="400050" y="3919220"/>
                    <a:pt x="1418589" y="4751070"/>
                  </a:cubicBezTo>
                  <a:cubicBezTo>
                    <a:pt x="2437130" y="5582920"/>
                    <a:pt x="3836669" y="5750560"/>
                    <a:pt x="5152389" y="5767070"/>
                  </a:cubicBezTo>
                  <a:cubicBezTo>
                    <a:pt x="6744970" y="5787390"/>
                    <a:pt x="8346439" y="5632450"/>
                    <a:pt x="9888220" y="5229860"/>
                  </a:cubicBezTo>
                  <a:cubicBezTo>
                    <a:pt x="10535920" y="5060950"/>
                    <a:pt x="11187430" y="4839970"/>
                    <a:pt x="11710670" y="4423410"/>
                  </a:cubicBezTo>
                  <a:cubicBezTo>
                    <a:pt x="12232639" y="4005580"/>
                    <a:pt x="12611099" y="3355340"/>
                    <a:pt x="12551409" y="2688590"/>
                  </a:cubicBezTo>
                  <a:close/>
                </a:path>
              </a:pathLst>
            </a:custGeom>
            <a:blipFill>
              <a:blip r:embed="rId2"/>
              <a:stretch>
                <a:fillRect t="-21190" b="-21190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6449303" y="1736030"/>
            <a:ext cx="10449782" cy="4221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36"/>
              </a:lnSpc>
            </a:pPr>
            <a:r>
              <a:rPr lang="en-US" sz="8075">
                <a:solidFill>
                  <a:srgbClr val="540A00"/>
                </a:solidFill>
                <a:latin typeface="Yeseva One"/>
                <a:ea typeface="Yeseva One"/>
                <a:cs typeface="Yeseva One"/>
                <a:sym typeface="Yeseva One"/>
              </a:rPr>
              <a:t>Das solltest du dir auf jeden Fall merken aus Abschnitt 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64804" y="7698633"/>
            <a:ext cx="12294496" cy="155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734"/>
              </a:lnSpc>
            </a:pPr>
            <a:r>
              <a:rPr lang="en-US" sz="9095">
                <a:solidFill>
                  <a:srgbClr val="540A00"/>
                </a:solidFill>
                <a:latin typeface="Yeseva One"/>
                <a:ea typeface="Yeseva One"/>
                <a:cs typeface="Yeseva One"/>
                <a:sym typeface="Yeseva One"/>
              </a:rPr>
              <a:t>Dritter Abschnitt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04158" y="1707064"/>
            <a:ext cx="8855142" cy="2504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39"/>
              </a:lnSpc>
            </a:pPr>
            <a:r>
              <a:rPr lang="en-US" sz="3799" b="1">
                <a:solidFill>
                  <a:srgbClr val="540A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elit. Etiam vel felis nec lectus bibendum faucibus sed eu odio.</a:t>
            </a:r>
          </a:p>
        </p:txBody>
      </p:sp>
      <p:sp>
        <p:nvSpPr>
          <p:cNvPr id="4" name="Freeform 4"/>
          <p:cNvSpPr/>
          <p:nvPr/>
        </p:nvSpPr>
        <p:spPr>
          <a:xfrm>
            <a:off x="-6544668" y="1618441"/>
            <a:ext cx="15146736" cy="6334090"/>
          </a:xfrm>
          <a:custGeom>
            <a:avLst/>
            <a:gdLst/>
            <a:ahLst/>
            <a:cxnLst/>
            <a:rect l="l" t="t" r="r" b="b"/>
            <a:pathLst>
              <a:path w="15146736" h="6334090">
                <a:moveTo>
                  <a:pt x="0" y="0"/>
                </a:moveTo>
                <a:lnTo>
                  <a:pt x="15146736" y="0"/>
                </a:lnTo>
                <a:lnTo>
                  <a:pt x="15146736" y="6334090"/>
                </a:lnTo>
                <a:lnTo>
                  <a:pt x="0" y="633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034684" y="5143500"/>
            <a:ext cx="15146736" cy="2809031"/>
          </a:xfrm>
          <a:custGeom>
            <a:avLst/>
            <a:gdLst/>
            <a:ahLst/>
            <a:cxnLst/>
            <a:rect l="l" t="t" r="r" b="b"/>
            <a:pathLst>
              <a:path w="15146736" h="2809031">
                <a:moveTo>
                  <a:pt x="0" y="0"/>
                </a:moveTo>
                <a:lnTo>
                  <a:pt x="15146736" y="0"/>
                </a:lnTo>
                <a:lnTo>
                  <a:pt x="15146736" y="2809031"/>
                </a:lnTo>
                <a:lnTo>
                  <a:pt x="0" y="2809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91293">
            <a:off x="-8021658" y="2370588"/>
            <a:ext cx="19691097" cy="4338716"/>
          </a:xfrm>
          <a:custGeom>
            <a:avLst/>
            <a:gdLst/>
            <a:ahLst/>
            <a:cxnLst/>
            <a:rect l="l" t="t" r="r" b="b"/>
            <a:pathLst>
              <a:path w="19691097" h="4338716">
                <a:moveTo>
                  <a:pt x="0" y="0"/>
                </a:moveTo>
                <a:lnTo>
                  <a:pt x="19691097" y="0"/>
                </a:lnTo>
                <a:lnTo>
                  <a:pt x="19691097" y="4338716"/>
                </a:lnTo>
                <a:lnTo>
                  <a:pt x="0" y="4338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492794">
            <a:off x="-3413354" y="2028705"/>
            <a:ext cx="17186544" cy="5691935"/>
          </a:xfrm>
          <a:custGeom>
            <a:avLst/>
            <a:gdLst/>
            <a:ahLst/>
            <a:cxnLst/>
            <a:rect l="l" t="t" r="r" b="b"/>
            <a:pathLst>
              <a:path w="17186544" h="5691935">
                <a:moveTo>
                  <a:pt x="0" y="0"/>
                </a:moveTo>
                <a:lnTo>
                  <a:pt x="17186545" y="0"/>
                </a:lnTo>
                <a:lnTo>
                  <a:pt x="17186545" y="5691936"/>
                </a:lnTo>
                <a:lnTo>
                  <a:pt x="0" y="56919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746029" y="3611250"/>
            <a:ext cx="6929802" cy="5942107"/>
            <a:chOff x="0" y="0"/>
            <a:chExt cx="3689210" cy="316339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89223" cy="3163392"/>
            </a:xfrm>
            <a:custGeom>
              <a:avLst/>
              <a:gdLst/>
              <a:ahLst/>
              <a:cxnLst/>
              <a:rect l="l" t="t" r="r" b="b"/>
              <a:pathLst>
                <a:path w="3689223" h="3163392">
                  <a:moveTo>
                    <a:pt x="1844611" y="0"/>
                  </a:moveTo>
                  <a:cubicBezTo>
                    <a:pt x="825861" y="0"/>
                    <a:pt x="0" y="708149"/>
                    <a:pt x="0" y="1581696"/>
                  </a:cubicBezTo>
                  <a:cubicBezTo>
                    <a:pt x="0" y="2455243"/>
                    <a:pt x="825861" y="3163392"/>
                    <a:pt x="1844611" y="3163392"/>
                  </a:cubicBezTo>
                  <a:cubicBezTo>
                    <a:pt x="2863362" y="3163392"/>
                    <a:pt x="3689223" y="2455243"/>
                    <a:pt x="3689223" y="1581696"/>
                  </a:cubicBezTo>
                  <a:cubicBezTo>
                    <a:pt x="3689223" y="708149"/>
                    <a:pt x="2863362" y="0"/>
                    <a:pt x="1844611" y="0"/>
                  </a:cubicBezTo>
                  <a:close/>
                </a:path>
              </a:pathLst>
            </a:custGeom>
            <a:blipFill>
              <a:blip r:embed="rId6"/>
              <a:stretch>
                <a:fillRect l="-14310" r="-14310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4126152" y="1595110"/>
            <a:ext cx="12294496" cy="155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734"/>
              </a:lnSpc>
            </a:pPr>
            <a:r>
              <a:rPr lang="en-US" sz="9095">
                <a:solidFill>
                  <a:srgbClr val="540A00"/>
                </a:solidFill>
                <a:latin typeface="Yeseva One"/>
                <a:ea typeface="Yeseva One"/>
                <a:cs typeface="Yeseva One"/>
                <a:sym typeface="Yeseva One"/>
              </a:rPr>
              <a:t>Das Wichtigste...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35086" y="3535050"/>
            <a:ext cx="5385562" cy="3742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39"/>
              </a:lnSpc>
            </a:pPr>
            <a:r>
              <a:rPr lang="en-US" sz="3799" b="1">
                <a:solidFill>
                  <a:srgbClr val="540A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elit. Etiam vel felis nec lectus bibendum faucibus sed eu odio.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6264">
            <a:off x="-8483353" y="2823763"/>
            <a:ext cx="19024107" cy="6779500"/>
          </a:xfrm>
          <a:custGeom>
            <a:avLst/>
            <a:gdLst/>
            <a:ahLst/>
            <a:cxnLst/>
            <a:rect l="l" t="t" r="r" b="b"/>
            <a:pathLst>
              <a:path w="19024107" h="6779500">
                <a:moveTo>
                  <a:pt x="0" y="0"/>
                </a:moveTo>
                <a:lnTo>
                  <a:pt x="19024106" y="0"/>
                </a:lnTo>
                <a:lnTo>
                  <a:pt x="19024106" y="6779500"/>
                </a:lnTo>
                <a:lnTo>
                  <a:pt x="0" y="6779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41243">
            <a:off x="-5707340" y="-218595"/>
            <a:ext cx="15406706" cy="4902134"/>
          </a:xfrm>
          <a:custGeom>
            <a:avLst/>
            <a:gdLst/>
            <a:ahLst/>
            <a:cxnLst/>
            <a:rect l="l" t="t" r="r" b="b"/>
            <a:pathLst>
              <a:path w="15406706" h="4902134">
                <a:moveTo>
                  <a:pt x="0" y="0"/>
                </a:moveTo>
                <a:lnTo>
                  <a:pt x="15406706" y="0"/>
                </a:lnTo>
                <a:lnTo>
                  <a:pt x="15406706" y="4902134"/>
                </a:lnTo>
                <a:lnTo>
                  <a:pt x="0" y="4902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96752" y="1362151"/>
            <a:ext cx="12294496" cy="155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34"/>
              </a:lnSpc>
            </a:pPr>
            <a:r>
              <a:rPr lang="en-US" sz="9095">
                <a:solidFill>
                  <a:srgbClr val="540A00"/>
                </a:solidFill>
                <a:latin typeface="Yeseva One"/>
                <a:ea typeface="Yeseva One"/>
                <a:cs typeface="Yeseva One"/>
                <a:sym typeface="Yeseva One"/>
              </a:rPr>
              <a:t>Zusammenfassung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8124" y="3542479"/>
            <a:ext cx="8771753" cy="4137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67" lvl="1" indent="-453384" algn="l">
              <a:lnSpc>
                <a:spcPts val="5459"/>
              </a:lnSpc>
              <a:buFont typeface="Arial"/>
              <a:buChar char="•"/>
            </a:pPr>
            <a:r>
              <a:rPr lang="en-US" sz="4199" b="1">
                <a:solidFill>
                  <a:srgbClr val="540A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</a:t>
            </a:r>
          </a:p>
          <a:p>
            <a:pPr marL="906767" lvl="1" indent="-453384" algn="l">
              <a:lnSpc>
                <a:spcPts val="5459"/>
              </a:lnSpc>
              <a:buFont typeface="Arial"/>
              <a:buChar char="•"/>
            </a:pPr>
            <a:r>
              <a:rPr lang="en-US" sz="4199" b="1">
                <a:solidFill>
                  <a:srgbClr val="540A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consectetur adipiscing elit</a:t>
            </a:r>
          </a:p>
          <a:p>
            <a:pPr marL="906767" lvl="1" indent="-453384" algn="l">
              <a:lnSpc>
                <a:spcPts val="5459"/>
              </a:lnSpc>
              <a:buFont typeface="Arial"/>
              <a:buChar char="•"/>
            </a:pPr>
            <a:r>
              <a:rPr lang="en-US" sz="4199" b="1">
                <a:solidFill>
                  <a:srgbClr val="540A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Etiam vel felis nec lectus bibendum faucibus </a:t>
            </a:r>
          </a:p>
          <a:p>
            <a:pPr marL="906767" lvl="1" indent="-453384" algn="l">
              <a:lnSpc>
                <a:spcPts val="5459"/>
              </a:lnSpc>
              <a:buFont typeface="Arial"/>
              <a:buChar char="•"/>
            </a:pPr>
            <a:r>
              <a:rPr lang="en-US" sz="4199" b="1">
                <a:solidFill>
                  <a:srgbClr val="540A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sed eu odio. Integer laoreet purus et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59673">
            <a:off x="-1083245" y="-3895726"/>
            <a:ext cx="21170486" cy="13028516"/>
          </a:xfrm>
          <a:custGeom>
            <a:avLst/>
            <a:gdLst/>
            <a:ahLst/>
            <a:cxnLst/>
            <a:rect l="l" t="t" r="r" b="b"/>
            <a:pathLst>
              <a:path w="19024107" h="6779500">
                <a:moveTo>
                  <a:pt x="0" y="0"/>
                </a:moveTo>
                <a:lnTo>
                  <a:pt x="19024107" y="0"/>
                </a:lnTo>
                <a:lnTo>
                  <a:pt x="19024107" y="6779500"/>
                </a:lnTo>
                <a:lnTo>
                  <a:pt x="0" y="6779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E07DB-765C-B39E-7F7F-0F767ECA3C9A}"/>
              </a:ext>
            </a:extLst>
          </p:cNvPr>
          <p:cNvSpPr txBox="1"/>
          <p:nvPr/>
        </p:nvSpPr>
        <p:spPr>
          <a:xfrm>
            <a:off x="3682039" y="1821179"/>
            <a:ext cx="1025680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00B050"/>
                </a:solidFill>
                <a:cs typeface="B Koodak" panose="00000700000000000000" pitchFamily="2" charset="-78"/>
              </a:rPr>
              <a:t>ویدیوهای </a:t>
            </a:r>
            <a:r>
              <a:rPr lang="ar-SA" sz="4800" dirty="0">
                <a:solidFill>
                  <a:srgbClr val="00B050"/>
                </a:solidFill>
                <a:cs typeface="B Koodak" panose="00000700000000000000" pitchFamily="2" charset="-78"/>
              </a:rPr>
              <a:t> آموزشی جذاب </a:t>
            </a:r>
            <a:endParaRPr lang="fa-IR" sz="4800" dirty="0">
              <a:solidFill>
                <a:srgbClr val="00B050"/>
              </a:solidFill>
              <a:cs typeface="B Koodak" panose="00000700000000000000" pitchFamily="2" charset="-78"/>
            </a:endParaRPr>
          </a:p>
          <a:p>
            <a:pPr algn="ctr" rtl="1"/>
            <a:r>
              <a:rPr lang="fa-IR" sz="4800" dirty="0">
                <a:solidFill>
                  <a:srgbClr val="00B050"/>
                </a:solidFill>
                <a:cs typeface="B Koodak" panose="00000700000000000000" pitchFamily="2" charset="-78"/>
              </a:rPr>
              <a:t>طرح درسها</a:t>
            </a:r>
          </a:p>
          <a:p>
            <a:pPr algn="ctr" rtl="1"/>
            <a:r>
              <a:rPr lang="fa-IR" sz="4800" dirty="0">
                <a:solidFill>
                  <a:srgbClr val="00B050"/>
                </a:solidFill>
                <a:cs typeface="B Koodak" panose="00000700000000000000" pitchFamily="2" charset="-78"/>
              </a:rPr>
              <a:t>نمونه سوالات درس به درس </a:t>
            </a:r>
          </a:p>
          <a:p>
            <a:pPr algn="ctr" rtl="1"/>
            <a:r>
              <a:rPr lang="fa-IR" sz="4800" dirty="0">
                <a:solidFill>
                  <a:srgbClr val="00B050"/>
                </a:solidFill>
                <a:cs typeface="B Koodak" panose="00000700000000000000" pitchFamily="2" charset="-78"/>
              </a:rPr>
              <a:t>با تحلیل ویدیو </a:t>
            </a:r>
          </a:p>
          <a:p>
            <a:pPr algn="ctr" rtl="1"/>
            <a:r>
              <a:rPr lang="fa-IR" sz="4800" dirty="0">
                <a:solidFill>
                  <a:srgbClr val="00B050"/>
                </a:solidFill>
                <a:cs typeface="B Koodak" panose="00000700000000000000" pitchFamily="2" charset="-78"/>
              </a:rPr>
              <a:t>و هزاران محصولات آموزشی دیگر </a:t>
            </a:r>
          </a:p>
          <a:p>
            <a:pPr algn="ctr" rtl="1"/>
            <a:r>
              <a:rPr lang="en-US" sz="8800" dirty="0">
                <a:solidFill>
                  <a:srgbClr val="00B0F0"/>
                </a:solidFill>
                <a:cs typeface="B Koodak" panose="00000700000000000000" pitchFamily="2" charset="-78"/>
                <a:hlinkClick r:id="rId4"/>
              </a:rPr>
              <a:t>www.nilamooz.ir</a:t>
            </a:r>
            <a:endParaRPr lang="en-US" sz="8800" dirty="0">
              <a:solidFill>
                <a:srgbClr val="00B0F0"/>
              </a:solidFill>
              <a:cs typeface="B Koodak" panose="00000700000000000000" pitchFamily="2" charset="-78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EC1371C-A3CB-4459-F94C-32F93689BA29}"/>
              </a:ext>
            </a:extLst>
          </p:cNvPr>
          <p:cNvSpPr/>
          <p:nvPr/>
        </p:nvSpPr>
        <p:spPr>
          <a:xfrm>
            <a:off x="762000" y="7620"/>
            <a:ext cx="15544800" cy="8458201"/>
          </a:xfrm>
          <a:custGeom>
            <a:avLst/>
            <a:gdLst>
              <a:gd name="connsiteX0" fmla="*/ 1403350 w 15544800"/>
              <a:gd name="connsiteY0" fmla="*/ 2813526 h 8458201"/>
              <a:gd name="connsiteX1" fmla="*/ 2023342 w 15544800"/>
              <a:gd name="connsiteY1" fmla="*/ 1352333 h 8458201"/>
              <a:gd name="connsiteX2" fmla="*/ 5039465 w 15544800"/>
              <a:gd name="connsiteY2" fmla="*/ 1018508 h 8458201"/>
              <a:gd name="connsiteX3" fmla="*/ 8080417 w 15544800"/>
              <a:gd name="connsiteY3" fmla="*/ 671957 h 8458201"/>
              <a:gd name="connsiteX4" fmla="*/ 9265348 w 15544800"/>
              <a:gd name="connsiteY4" fmla="*/ 39158 h 8458201"/>
              <a:gd name="connsiteX5" fmla="*/ 10734907 w 15544800"/>
              <a:gd name="connsiteY5" fmla="*/ 485759 h 8458201"/>
              <a:gd name="connsiteX6" fmla="*/ 12760769 w 15544800"/>
              <a:gd name="connsiteY6" fmla="*/ 135096 h 8458201"/>
              <a:gd name="connsiteX7" fmla="*/ 13788093 w 15544800"/>
              <a:gd name="connsiteY7" fmla="*/ 1091734 h 8458201"/>
              <a:gd name="connsiteX8" fmla="*/ 15106523 w 15544800"/>
              <a:gd name="connsiteY8" fmla="*/ 2020178 h 8458201"/>
              <a:gd name="connsiteX9" fmla="*/ 15047510 w 15544800"/>
              <a:gd name="connsiteY9" fmla="*/ 3026939 h 8458201"/>
              <a:gd name="connsiteX10" fmla="*/ 15478590 w 15544800"/>
              <a:gd name="connsiteY10" fmla="*/ 4566253 h 8458201"/>
              <a:gd name="connsiteX11" fmla="*/ 13459206 w 15544800"/>
              <a:gd name="connsiteY11" fmla="*/ 5913692 h 8458201"/>
              <a:gd name="connsiteX12" fmla="*/ 12736300 w 15544800"/>
              <a:gd name="connsiteY12" fmla="*/ 7068275 h 8458201"/>
              <a:gd name="connsiteX13" fmla="*/ 10275040 w 15544800"/>
              <a:gd name="connsiteY13" fmla="*/ 7208071 h 8458201"/>
              <a:gd name="connsiteX14" fmla="*/ 8516175 w 15544800"/>
              <a:gd name="connsiteY14" fmla="*/ 8439796 h 8458201"/>
              <a:gd name="connsiteX15" fmla="*/ 5930053 w 15544800"/>
              <a:gd name="connsiteY15" fmla="*/ 7687956 h 8458201"/>
              <a:gd name="connsiteX16" fmla="*/ 2088472 w 15544800"/>
              <a:gd name="connsiteY16" fmla="*/ 6945122 h 8458201"/>
              <a:gd name="connsiteX17" fmla="*/ 399415 w 15544800"/>
              <a:gd name="connsiteY17" fmla="*/ 6118490 h 8458201"/>
              <a:gd name="connsiteX18" fmla="*/ 760327 w 15544800"/>
              <a:gd name="connsiteY18" fmla="*/ 5002673 h 8458201"/>
              <a:gd name="connsiteX19" fmla="*/ -1800 w 15544800"/>
              <a:gd name="connsiteY19" fmla="*/ 3857879 h 8458201"/>
              <a:gd name="connsiteX20" fmla="*/ 1390036 w 15544800"/>
              <a:gd name="connsiteY20" fmla="*/ 2840350 h 8458201"/>
              <a:gd name="connsiteX21" fmla="*/ 1403350 w 15544800"/>
              <a:gd name="connsiteY21" fmla="*/ 2813526 h 8458201"/>
              <a:gd name="connsiteX0" fmla="*/ 1688697 w 15544800"/>
              <a:gd name="connsiteY0" fmla="*/ 5125239 h 8458201"/>
              <a:gd name="connsiteX1" fmla="*/ 777240 w 15544800"/>
              <a:gd name="connsiteY1" fmla="*/ 4969193 h 8458201"/>
              <a:gd name="connsiteX2" fmla="*/ 2492925 w 15544800"/>
              <a:gd name="connsiteY2" fmla="*/ 6832934 h 8458201"/>
              <a:gd name="connsiteX3" fmla="*/ 2094230 w 15544800"/>
              <a:gd name="connsiteY3" fmla="*/ 6907530 h 8458201"/>
              <a:gd name="connsiteX4" fmla="*/ 5929333 w 15544800"/>
              <a:gd name="connsiteY4" fmla="*/ 7653497 h 8458201"/>
              <a:gd name="connsiteX5" fmla="*/ 5688965 w 15544800"/>
              <a:gd name="connsiteY5" fmla="*/ 7312819 h 8458201"/>
              <a:gd name="connsiteX6" fmla="*/ 10372915 w 15544800"/>
              <a:gd name="connsiteY6" fmla="*/ 6803957 h 8458201"/>
              <a:gd name="connsiteX7" fmla="*/ 10276840 w 15544800"/>
              <a:gd name="connsiteY7" fmla="*/ 7177723 h 8458201"/>
              <a:gd name="connsiteX8" fmla="*/ 12280751 w 15544800"/>
              <a:gd name="connsiteY8" fmla="*/ 4494202 h 8458201"/>
              <a:gd name="connsiteX9" fmla="*/ 13450570 w 15544800"/>
              <a:gd name="connsiteY9" fmla="*/ 5891371 h 8458201"/>
              <a:gd name="connsiteX10" fmla="*/ 15040313 w 15544800"/>
              <a:gd name="connsiteY10" fmla="*/ 3006185 h 8458201"/>
              <a:gd name="connsiteX11" fmla="*/ 14519275 w 15544800"/>
              <a:gd name="connsiteY11" fmla="*/ 3530124 h 8458201"/>
              <a:gd name="connsiteX12" fmla="*/ 13790252 w 15544800"/>
              <a:gd name="connsiteY12" fmla="*/ 1062365 h 8458201"/>
              <a:gd name="connsiteX13" fmla="*/ 13817600 w 15544800"/>
              <a:gd name="connsiteY13" fmla="*/ 1309846 h 8458201"/>
              <a:gd name="connsiteX14" fmla="*/ 10463233 w 15544800"/>
              <a:gd name="connsiteY14" fmla="*/ 773768 h 8458201"/>
              <a:gd name="connsiteX15" fmla="*/ 10730230 w 15544800"/>
              <a:gd name="connsiteY15" fmla="*/ 458152 h 8458201"/>
              <a:gd name="connsiteX16" fmla="*/ 7967069 w 15544800"/>
              <a:gd name="connsiteY16" fmla="*/ 924136 h 8458201"/>
              <a:gd name="connsiteX17" fmla="*/ 8096250 w 15544800"/>
              <a:gd name="connsiteY17" fmla="*/ 651986 h 8458201"/>
              <a:gd name="connsiteX18" fmla="*/ 5037666 w 15544800"/>
              <a:gd name="connsiteY18" fmla="*/ 1016550 h 8458201"/>
              <a:gd name="connsiteX19" fmla="*/ 5505450 w 15544800"/>
              <a:gd name="connsiteY19" fmla="*/ 1280477 h 8458201"/>
              <a:gd name="connsiteX20" fmla="*/ 1485032 w 15544800"/>
              <a:gd name="connsiteY20" fmla="*/ 3091354 h 8458201"/>
              <a:gd name="connsiteX21" fmla="*/ 1403350 w 15544800"/>
              <a:gd name="connsiteY21" fmla="*/ 2813526 h 845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544800" h="8458201" extrusionOk="0">
                <a:moveTo>
                  <a:pt x="1403350" y="2813526"/>
                </a:moveTo>
                <a:cubicBezTo>
                  <a:pt x="1310497" y="2453399"/>
                  <a:pt x="1436190" y="1701491"/>
                  <a:pt x="2023342" y="1352333"/>
                </a:cubicBezTo>
                <a:cubicBezTo>
                  <a:pt x="2823489" y="474676"/>
                  <a:pt x="4029827" y="667915"/>
                  <a:pt x="5039465" y="1018508"/>
                </a:cubicBezTo>
                <a:cubicBezTo>
                  <a:pt x="5851941" y="231732"/>
                  <a:pt x="7152714" y="-108650"/>
                  <a:pt x="8080417" y="671957"/>
                </a:cubicBezTo>
                <a:cubicBezTo>
                  <a:pt x="8354796" y="405777"/>
                  <a:pt x="8662332" y="108568"/>
                  <a:pt x="9265348" y="39158"/>
                </a:cubicBezTo>
                <a:cubicBezTo>
                  <a:pt x="9912877" y="56440"/>
                  <a:pt x="10470881" y="206935"/>
                  <a:pt x="10734907" y="485759"/>
                </a:cubicBezTo>
                <a:cubicBezTo>
                  <a:pt x="11155561" y="89643"/>
                  <a:pt x="12251985" y="-47481"/>
                  <a:pt x="12760769" y="135096"/>
                </a:cubicBezTo>
                <a:cubicBezTo>
                  <a:pt x="13267573" y="345431"/>
                  <a:pt x="13682060" y="698001"/>
                  <a:pt x="13788093" y="1091734"/>
                </a:cubicBezTo>
                <a:cubicBezTo>
                  <a:pt x="14308358" y="1118503"/>
                  <a:pt x="14844118" y="1697994"/>
                  <a:pt x="15106523" y="2020178"/>
                </a:cubicBezTo>
                <a:cubicBezTo>
                  <a:pt x="15259006" y="2435452"/>
                  <a:pt x="15224733" y="2684896"/>
                  <a:pt x="15047510" y="3026939"/>
                </a:cubicBezTo>
                <a:cubicBezTo>
                  <a:pt x="15545089" y="3624409"/>
                  <a:pt x="15689253" y="3889496"/>
                  <a:pt x="15478590" y="4566253"/>
                </a:cubicBezTo>
                <a:cubicBezTo>
                  <a:pt x="15188341" y="5456116"/>
                  <a:pt x="14556851" y="6051969"/>
                  <a:pt x="13459206" y="5913692"/>
                </a:cubicBezTo>
                <a:cubicBezTo>
                  <a:pt x="13537255" y="6248172"/>
                  <a:pt x="13301311" y="6719379"/>
                  <a:pt x="12736300" y="7068275"/>
                </a:cubicBezTo>
                <a:cubicBezTo>
                  <a:pt x="11869455" y="7603927"/>
                  <a:pt x="11124377" y="7602781"/>
                  <a:pt x="10275040" y="7208071"/>
                </a:cubicBezTo>
                <a:cubicBezTo>
                  <a:pt x="9849194" y="7832983"/>
                  <a:pt x="9324818" y="8457317"/>
                  <a:pt x="8516175" y="8439796"/>
                </a:cubicBezTo>
                <a:cubicBezTo>
                  <a:pt x="7602940" y="8565401"/>
                  <a:pt x="6707624" y="8248869"/>
                  <a:pt x="5930053" y="7687956"/>
                </a:cubicBezTo>
                <a:cubicBezTo>
                  <a:pt x="4657059" y="8257332"/>
                  <a:pt x="2713556" y="8189984"/>
                  <a:pt x="2088472" y="6945122"/>
                </a:cubicBezTo>
                <a:cubicBezTo>
                  <a:pt x="1284556" y="6915512"/>
                  <a:pt x="609670" y="6710728"/>
                  <a:pt x="399415" y="6118490"/>
                </a:cubicBezTo>
                <a:cubicBezTo>
                  <a:pt x="263185" y="5781816"/>
                  <a:pt x="442414" y="5194188"/>
                  <a:pt x="760327" y="5002673"/>
                </a:cubicBezTo>
                <a:cubicBezTo>
                  <a:pt x="164534" y="4728872"/>
                  <a:pt x="-128062" y="4302515"/>
                  <a:pt x="-1800" y="3857879"/>
                </a:cubicBezTo>
                <a:cubicBezTo>
                  <a:pt x="102507" y="3332886"/>
                  <a:pt x="660810" y="2855489"/>
                  <a:pt x="1390036" y="2840350"/>
                </a:cubicBezTo>
                <a:cubicBezTo>
                  <a:pt x="1392062" y="2832365"/>
                  <a:pt x="1397456" y="2825041"/>
                  <a:pt x="1403350" y="2813526"/>
                </a:cubicBezTo>
                <a:close/>
              </a:path>
              <a:path w="15544800" h="8458201" fill="none" extrusionOk="0">
                <a:moveTo>
                  <a:pt x="1688697" y="5125239"/>
                </a:moveTo>
                <a:cubicBezTo>
                  <a:pt x="1363930" y="5152344"/>
                  <a:pt x="1042969" y="5089425"/>
                  <a:pt x="777240" y="4969193"/>
                </a:cubicBezTo>
                <a:moveTo>
                  <a:pt x="2492925" y="6832934"/>
                </a:moveTo>
                <a:cubicBezTo>
                  <a:pt x="2346117" y="6883723"/>
                  <a:pt x="2234852" y="6900389"/>
                  <a:pt x="2094230" y="6907530"/>
                </a:cubicBezTo>
                <a:moveTo>
                  <a:pt x="5929333" y="7653497"/>
                </a:moveTo>
                <a:cubicBezTo>
                  <a:pt x="5812921" y="7569488"/>
                  <a:pt x="5731158" y="7423529"/>
                  <a:pt x="5688965" y="7312819"/>
                </a:cubicBezTo>
                <a:moveTo>
                  <a:pt x="10372915" y="6803957"/>
                </a:moveTo>
                <a:cubicBezTo>
                  <a:pt x="10380501" y="6960997"/>
                  <a:pt x="10325683" y="7043998"/>
                  <a:pt x="10276840" y="7177723"/>
                </a:cubicBezTo>
                <a:moveTo>
                  <a:pt x="12280751" y="4494202"/>
                </a:moveTo>
                <a:cubicBezTo>
                  <a:pt x="12989225" y="4657614"/>
                  <a:pt x="13435218" y="5285711"/>
                  <a:pt x="13450570" y="5891371"/>
                </a:cubicBezTo>
                <a:moveTo>
                  <a:pt x="15040313" y="3006185"/>
                </a:moveTo>
                <a:cubicBezTo>
                  <a:pt x="14919429" y="3233787"/>
                  <a:pt x="14672836" y="3365936"/>
                  <a:pt x="14519275" y="3530124"/>
                </a:cubicBezTo>
                <a:moveTo>
                  <a:pt x="13790252" y="1062365"/>
                </a:moveTo>
                <a:cubicBezTo>
                  <a:pt x="13822397" y="1138912"/>
                  <a:pt x="13824110" y="1233423"/>
                  <a:pt x="13817600" y="1309846"/>
                </a:cubicBezTo>
                <a:moveTo>
                  <a:pt x="10463233" y="773768"/>
                </a:moveTo>
                <a:cubicBezTo>
                  <a:pt x="10497114" y="659243"/>
                  <a:pt x="10637335" y="529751"/>
                  <a:pt x="10730230" y="458152"/>
                </a:cubicBezTo>
                <a:moveTo>
                  <a:pt x="7967069" y="924136"/>
                </a:moveTo>
                <a:cubicBezTo>
                  <a:pt x="7988790" y="856317"/>
                  <a:pt x="8036097" y="738882"/>
                  <a:pt x="8096250" y="651986"/>
                </a:cubicBezTo>
                <a:moveTo>
                  <a:pt x="5037666" y="1016550"/>
                </a:moveTo>
                <a:cubicBezTo>
                  <a:pt x="5197574" y="1055308"/>
                  <a:pt x="5342460" y="1216608"/>
                  <a:pt x="5505450" y="1280477"/>
                </a:cubicBezTo>
                <a:moveTo>
                  <a:pt x="1485032" y="3091354"/>
                </a:moveTo>
                <a:cubicBezTo>
                  <a:pt x="1448219" y="3003161"/>
                  <a:pt x="1446102" y="2899336"/>
                  <a:pt x="1403350" y="2813526"/>
                </a:cubicBezTo>
              </a:path>
            </a:pathLst>
          </a:custGeom>
          <a:noFill/>
          <a:ln w="762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90976289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510198">
            <a:off x="-3044399" y="3658312"/>
            <a:ext cx="9495683" cy="2991693"/>
          </a:xfrm>
          <a:custGeom>
            <a:avLst/>
            <a:gdLst>
              <a:gd name="connsiteX0" fmla="*/ 0 w 13883282"/>
              <a:gd name="connsiteY0" fmla="*/ 0 h 4947499"/>
              <a:gd name="connsiteX1" fmla="*/ 13883282 w 13883282"/>
              <a:gd name="connsiteY1" fmla="*/ 0 h 4947499"/>
              <a:gd name="connsiteX2" fmla="*/ 13883282 w 13883282"/>
              <a:gd name="connsiteY2" fmla="*/ 4947498 h 4947499"/>
              <a:gd name="connsiteX3" fmla="*/ 390783 w 13883282"/>
              <a:gd name="connsiteY3" fmla="*/ 4809311 h 4947499"/>
              <a:gd name="connsiteX4" fmla="*/ 0 w 13883282"/>
              <a:gd name="connsiteY4" fmla="*/ 0 h 494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3282" h="4947499">
                <a:moveTo>
                  <a:pt x="0" y="0"/>
                </a:moveTo>
                <a:lnTo>
                  <a:pt x="13883282" y="0"/>
                </a:lnTo>
                <a:lnTo>
                  <a:pt x="13883282" y="4947498"/>
                </a:lnTo>
                <a:lnTo>
                  <a:pt x="390783" y="4809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1049615">
            <a:off x="2910647" y="6374197"/>
            <a:ext cx="13078645" cy="4331458"/>
          </a:xfrm>
          <a:custGeom>
            <a:avLst/>
            <a:gdLst/>
            <a:ahLst/>
            <a:cxnLst/>
            <a:rect l="l" t="t" r="r" b="b"/>
            <a:pathLst>
              <a:path w="13078645" h="4331458">
                <a:moveTo>
                  <a:pt x="0" y="0"/>
                </a:moveTo>
                <a:lnTo>
                  <a:pt x="13078645" y="0"/>
                </a:lnTo>
                <a:lnTo>
                  <a:pt x="13078645" y="4331459"/>
                </a:lnTo>
                <a:lnTo>
                  <a:pt x="0" y="43314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69CDE-A33C-A778-9469-1E51F5B382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125"/>
          <a:stretch/>
        </p:blipFill>
        <p:spPr>
          <a:xfrm>
            <a:off x="1828800" y="114300"/>
            <a:ext cx="16214377" cy="967475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218DEB8-7FF7-C413-B97A-B4212063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400300"/>
            <a:ext cx="133584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آن عدد را در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اعداد طبیعی (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۱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، 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۲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،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۳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، 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۴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و …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) 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ضرب میکنیم.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و پاسخ ضرب ها میشود مضرب های آن عدد . برای مثال : 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مضرب های عدد 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۴ : ۴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، 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۸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، 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۱۲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، 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۱۶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B Koodak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5B9DA-BA53-AD2A-64BE-F2EEB7F51E8E}"/>
              </a:ext>
            </a:extLst>
          </p:cNvPr>
          <p:cNvSpPr txBox="1"/>
          <p:nvPr/>
        </p:nvSpPr>
        <p:spPr>
          <a:xfrm>
            <a:off x="4093496" y="3986153"/>
            <a:ext cx="13358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اول به علامت ها توجه میکنیم ، اعداد مثبت همیشه از صفر و اعداد منفی بزرگترند ، اعداد صفر از اعداد منفی بزرگتر هستند و اگر علامت ها یکی بود با توجه به موقعیتی که در محور اعداد صحیح دارند هر کدام در سمت راست بود عدد بزرگتری است.</a:t>
            </a:r>
            <a:endParaRPr lang="en-US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4A353-A57A-2657-ED2A-038E4F3ACB57}"/>
              </a:ext>
            </a:extLst>
          </p:cNvPr>
          <p:cNvSpPr txBox="1"/>
          <p:nvPr/>
        </p:nvSpPr>
        <p:spPr>
          <a:xfrm>
            <a:off x="2770762" y="6002894"/>
            <a:ext cx="148056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1️⃣ 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همه رقم‌های عدد رو با هم جمع کن 2️⃣ اگه جوابش بر 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۳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بخش‌پذیر بود، عدد اصلی هم حتماً بر 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۳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بخش‌پذیره! 😎✅ </a:t>
            </a:r>
            <a:r>
              <a:rPr kumimoji="0" lang="fa-IR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B Koodak" panose="00000700000000000000" pitchFamily="2" charset="-78"/>
              </a:rPr>
              <a:t> مثال : 21 ، 2+1=3 که به خود 3 بخش پذیر هست.</a:t>
            </a:r>
            <a:endParaRPr lang="en-US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CF60C-059F-685B-090A-83B9973F2224}"/>
              </a:ext>
            </a:extLst>
          </p:cNvPr>
          <p:cNvSpPr txBox="1"/>
          <p:nvPr/>
        </p:nvSpPr>
        <p:spPr>
          <a:xfrm>
            <a:off x="2514600" y="8040339"/>
            <a:ext cx="145427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b="0" i="0" dirty="0">
                <a:solidFill>
                  <a:srgbClr val="FF0000"/>
                </a:solidFill>
                <a:effectLst/>
                <a:latin typeface="IRANSans"/>
                <a:cs typeface="B Koodak" panose="00000700000000000000" pitchFamily="2" charset="-78"/>
              </a:rPr>
              <a:t>خیر چون ممکن است باقیمانده تقسیم آن بر ۹ ، صفر نشود.</a:t>
            </a:r>
            <a:endParaRPr lang="fa-IR" sz="3200" b="0" i="0" dirty="0">
              <a:solidFill>
                <a:srgbClr val="FF0000"/>
              </a:solidFill>
              <a:effectLst/>
              <a:latin typeface="IRANSans"/>
              <a:cs typeface="B Koodak" panose="00000700000000000000" pitchFamily="2" charset="-78"/>
            </a:endParaRPr>
          </a:p>
          <a:p>
            <a:pPr algn="r" rtl="1"/>
            <a:r>
              <a:rPr lang="fa-IR" sz="3200" dirty="0">
                <a:solidFill>
                  <a:srgbClr val="FF0000"/>
                </a:solidFill>
                <a:latin typeface="IRANSans"/>
                <a:cs typeface="B Koodak" panose="00000700000000000000" pitchFamily="2" charset="-78"/>
              </a:rPr>
              <a:t>مثال :51  ، به 3 بخش هست اما به 9 نه چون جمع رقم هاش میشود 6 که مضرب 9 نیست</a:t>
            </a:r>
            <a:endParaRPr lang="en-US" sz="32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" y="3464662"/>
            <a:ext cx="18059400" cy="6782411"/>
          </a:xfrm>
          <a:custGeom>
            <a:avLst/>
            <a:gdLst/>
            <a:ahLst/>
            <a:cxnLst/>
            <a:rect l="l" t="t" r="r" b="b"/>
            <a:pathLst>
              <a:path w="19691097" h="4338716">
                <a:moveTo>
                  <a:pt x="0" y="0"/>
                </a:moveTo>
                <a:lnTo>
                  <a:pt x="19691096" y="0"/>
                </a:lnTo>
                <a:lnTo>
                  <a:pt x="19691096" y="4338716"/>
                </a:lnTo>
                <a:lnTo>
                  <a:pt x="0" y="4338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>
            <a:softEdge rad="0"/>
          </a:effectLst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DAFE9C-0E68-DE69-8A8D-6EE9B4816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2189857"/>
            <a:ext cx="16840199" cy="2549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reeform 3"/>
          <p:cNvSpPr/>
          <p:nvPr/>
        </p:nvSpPr>
        <p:spPr>
          <a:xfrm>
            <a:off x="1101456" y="39927"/>
            <a:ext cx="17186544" cy="1977380"/>
          </a:xfrm>
          <a:custGeom>
            <a:avLst/>
            <a:gdLst/>
            <a:ahLst/>
            <a:cxnLst/>
            <a:rect l="l" t="t" r="r" b="b"/>
            <a:pathLst>
              <a:path w="17186544" h="5691935">
                <a:moveTo>
                  <a:pt x="0" y="0"/>
                </a:moveTo>
                <a:lnTo>
                  <a:pt x="17186544" y="0"/>
                </a:lnTo>
                <a:lnTo>
                  <a:pt x="17186544" y="5691936"/>
                </a:lnTo>
                <a:lnTo>
                  <a:pt x="0" y="5691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49885EE-1A08-E96F-C538-7A1400BDA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72061"/>
              </p:ext>
            </p:extLst>
          </p:nvPr>
        </p:nvGraphicFramePr>
        <p:xfrm>
          <a:off x="1295400" y="5563210"/>
          <a:ext cx="14583971" cy="3933343"/>
        </p:xfrm>
        <a:graphic>
          <a:graphicData uri="http://schemas.openxmlformats.org/drawingml/2006/table">
            <a:tbl>
              <a:tblPr/>
              <a:tblGrid>
                <a:gridCol w="4245695">
                  <a:extLst>
                    <a:ext uri="{9D8B030D-6E8A-4147-A177-3AD203B41FA5}">
                      <a16:colId xmlns:a16="http://schemas.microsoft.com/office/drawing/2014/main" val="1933760283"/>
                    </a:ext>
                  </a:extLst>
                </a:gridCol>
                <a:gridCol w="2589876">
                  <a:extLst>
                    <a:ext uri="{9D8B030D-6E8A-4147-A177-3AD203B41FA5}">
                      <a16:colId xmlns:a16="http://schemas.microsoft.com/office/drawing/2014/main" val="382601872"/>
                    </a:ext>
                  </a:extLst>
                </a:gridCol>
                <a:gridCol w="2398821">
                  <a:extLst>
                    <a:ext uri="{9D8B030D-6E8A-4147-A177-3AD203B41FA5}">
                      <a16:colId xmlns:a16="http://schemas.microsoft.com/office/drawing/2014/main" val="832802968"/>
                    </a:ext>
                  </a:extLst>
                </a:gridCol>
                <a:gridCol w="2417740">
                  <a:extLst>
                    <a:ext uri="{9D8B030D-6E8A-4147-A177-3AD203B41FA5}">
                      <a16:colId xmlns:a16="http://schemas.microsoft.com/office/drawing/2014/main" val="3746180822"/>
                    </a:ext>
                  </a:extLst>
                </a:gridCol>
                <a:gridCol w="2931839">
                  <a:extLst>
                    <a:ext uri="{9D8B030D-6E8A-4147-A177-3AD203B41FA5}">
                      <a16:colId xmlns:a16="http://schemas.microsoft.com/office/drawing/2014/main" val="1506275014"/>
                    </a:ext>
                  </a:extLst>
                </a:gridCol>
              </a:tblGrid>
              <a:tr h="1007716">
                <a:tc>
                  <a:txBody>
                    <a:bodyPr/>
                    <a:lstStyle/>
                    <a:p>
                      <a:pPr algn="ctr" rtl="1"/>
                      <a:r>
                        <a:rPr lang="fa-IR" sz="4000" dirty="0">
                          <a:cs typeface="B Koodak" panose="00000700000000000000" pitchFamily="2" charset="-78"/>
                        </a:rPr>
                        <a:t>شماره ی مرحله</a:t>
                      </a:r>
                      <a:endParaRPr lang="en-US" sz="40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dirty="0">
                          <a:cs typeface="B Koodak" panose="00000700000000000000" pitchFamily="2" charset="-78"/>
                        </a:rPr>
                        <a:t>1</a:t>
                      </a:r>
                      <a:endParaRPr lang="en-US" sz="40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dirty="0">
                          <a:cs typeface="B Koodak" panose="00000700000000000000" pitchFamily="2" charset="-78"/>
                        </a:rPr>
                        <a:t>2</a:t>
                      </a:r>
                      <a:endParaRPr lang="en-US" sz="40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dirty="0">
                          <a:cs typeface="B Koodak" panose="00000700000000000000" pitchFamily="2" charset="-78"/>
                        </a:rPr>
                        <a:t>3</a:t>
                      </a:r>
                      <a:endParaRPr lang="en-US" sz="40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dirty="0">
                          <a:cs typeface="B Koodak" panose="00000700000000000000" pitchFamily="2" charset="-78"/>
                        </a:rPr>
                        <a:t>4</a:t>
                      </a:r>
                      <a:endParaRPr lang="en-US" sz="40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112894"/>
                  </a:ext>
                </a:extLst>
              </a:tr>
              <a:tr h="1007716">
                <a:tc>
                  <a:txBody>
                    <a:bodyPr/>
                    <a:lstStyle/>
                    <a:p>
                      <a:pPr algn="ctr" rtl="1"/>
                      <a:r>
                        <a:rPr lang="fa-IR" sz="4000" dirty="0">
                          <a:cs typeface="B Koodak" panose="00000700000000000000" pitchFamily="2" charset="-78"/>
                        </a:rPr>
                        <a:t>تعداد در هر مرحله</a:t>
                      </a:r>
                      <a:endParaRPr lang="en-US" sz="40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dirty="0">
                          <a:cs typeface="B Koodak" panose="00000700000000000000" pitchFamily="2" charset="-78"/>
                        </a:rPr>
                        <a:t>6</a:t>
                      </a:r>
                      <a:endParaRPr lang="en-US" sz="40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dirty="0">
                          <a:cs typeface="B Koodak" panose="00000700000000000000" pitchFamily="2" charset="-78"/>
                        </a:rPr>
                        <a:t>12</a:t>
                      </a:r>
                      <a:endParaRPr lang="en-US" sz="40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000" dirty="0">
                          <a:cs typeface="B Koodak" panose="00000700000000000000" pitchFamily="2" charset="-78"/>
                        </a:rPr>
                        <a:t>18</a:t>
                      </a:r>
                      <a:endParaRPr lang="en-US" sz="40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solidFill>
                          <a:srgbClr val="FF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654354"/>
                  </a:ext>
                </a:extLst>
              </a:tr>
              <a:tr h="1917911">
                <a:tc>
                  <a:txBody>
                    <a:bodyPr/>
                    <a:lstStyle/>
                    <a:p>
                      <a:pPr algn="ctr" rtl="1"/>
                      <a:r>
                        <a:rPr lang="fa-IR" sz="4000" dirty="0">
                          <a:cs typeface="B Koodak" panose="00000700000000000000" pitchFamily="2" charset="-78"/>
                        </a:rPr>
                        <a:t>رابطه بین </a:t>
                      </a:r>
                    </a:p>
                    <a:p>
                      <a:pPr algn="ctr" rtl="1"/>
                      <a:r>
                        <a:rPr lang="fa-IR" sz="4000" dirty="0">
                          <a:cs typeface="B Koodak" panose="00000700000000000000" pitchFamily="2" charset="-78"/>
                        </a:rPr>
                        <a:t>شماره مرحله و تعداد</a:t>
                      </a:r>
                      <a:endParaRPr lang="en-US" sz="40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solidFill>
                          <a:srgbClr val="FF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7758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2521BF-647F-4D59-3A3D-FF17769A07E8}"/>
              </a:ext>
            </a:extLst>
          </p:cNvPr>
          <p:cNvSpPr txBox="1"/>
          <p:nvPr/>
        </p:nvSpPr>
        <p:spPr>
          <a:xfrm>
            <a:off x="6324600" y="495300"/>
            <a:ext cx="1089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6600" dirty="0">
                <a:solidFill>
                  <a:schemeClr val="accent2">
                    <a:lumMod val="75000"/>
                  </a:schemeClr>
                </a:solidFill>
                <a:cs typeface="B Koodak" panose="00000700000000000000" pitchFamily="2" charset="-78"/>
              </a:rPr>
              <a:t>الگوهای عددی و هندسی</a:t>
            </a:r>
            <a:endParaRPr lang="en-US" sz="6600" dirty="0">
              <a:solidFill>
                <a:schemeClr val="accent2">
                  <a:lumMod val="75000"/>
                </a:schemeClr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34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7085" y="4559582"/>
            <a:ext cx="19217640" cy="5940601"/>
          </a:xfrm>
          <a:custGeom>
            <a:avLst/>
            <a:gdLst/>
            <a:ahLst/>
            <a:cxnLst/>
            <a:rect l="l" t="t" r="r" b="b"/>
            <a:pathLst>
              <a:path w="19691097" h="4338716">
                <a:moveTo>
                  <a:pt x="0" y="0"/>
                </a:moveTo>
                <a:lnTo>
                  <a:pt x="19691096" y="0"/>
                </a:lnTo>
                <a:lnTo>
                  <a:pt x="19691096" y="4338716"/>
                </a:lnTo>
                <a:lnTo>
                  <a:pt x="0" y="4338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>
            <a:softEdge rad="0"/>
          </a:effectLst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DAFE9C-0E68-DE69-8A8D-6EE9B4816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571500"/>
            <a:ext cx="15726973" cy="2705233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6834541">
            <a:off x="7168611" y="1248447"/>
            <a:ext cx="17186544" cy="5691935"/>
          </a:xfrm>
          <a:custGeom>
            <a:avLst/>
            <a:gdLst/>
            <a:ahLst/>
            <a:cxnLst/>
            <a:rect l="l" t="t" r="r" b="b"/>
            <a:pathLst>
              <a:path w="17186544" h="5691935">
                <a:moveTo>
                  <a:pt x="0" y="0"/>
                </a:moveTo>
                <a:lnTo>
                  <a:pt x="17186544" y="0"/>
                </a:lnTo>
                <a:lnTo>
                  <a:pt x="17186544" y="5691936"/>
                </a:lnTo>
                <a:lnTo>
                  <a:pt x="0" y="56919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49885EE-1A08-E96F-C538-7A1400BDA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498234"/>
              </p:ext>
            </p:extLst>
          </p:nvPr>
        </p:nvGraphicFramePr>
        <p:xfrm>
          <a:off x="2133600" y="3695700"/>
          <a:ext cx="15726971" cy="5791200"/>
        </p:xfrm>
        <a:graphic>
          <a:graphicData uri="http://schemas.openxmlformats.org/drawingml/2006/table">
            <a:tbl>
              <a:tblPr/>
              <a:tblGrid>
                <a:gridCol w="4578446">
                  <a:extLst>
                    <a:ext uri="{9D8B030D-6E8A-4147-A177-3AD203B41FA5}">
                      <a16:colId xmlns:a16="http://schemas.microsoft.com/office/drawing/2014/main" val="1933760283"/>
                    </a:ext>
                  </a:extLst>
                </a:gridCol>
                <a:gridCol w="2792854">
                  <a:extLst>
                    <a:ext uri="{9D8B030D-6E8A-4147-A177-3AD203B41FA5}">
                      <a16:colId xmlns:a16="http://schemas.microsoft.com/office/drawing/2014/main" val="382601872"/>
                    </a:ext>
                  </a:extLst>
                </a:gridCol>
                <a:gridCol w="2586826">
                  <a:extLst>
                    <a:ext uri="{9D8B030D-6E8A-4147-A177-3AD203B41FA5}">
                      <a16:colId xmlns:a16="http://schemas.microsoft.com/office/drawing/2014/main" val="832802968"/>
                    </a:ext>
                  </a:extLst>
                </a:gridCol>
                <a:gridCol w="2607227">
                  <a:extLst>
                    <a:ext uri="{9D8B030D-6E8A-4147-A177-3AD203B41FA5}">
                      <a16:colId xmlns:a16="http://schemas.microsoft.com/office/drawing/2014/main" val="3746180822"/>
                    </a:ext>
                  </a:extLst>
                </a:gridCol>
                <a:gridCol w="3161618">
                  <a:extLst>
                    <a:ext uri="{9D8B030D-6E8A-4147-A177-3AD203B41FA5}">
                      <a16:colId xmlns:a16="http://schemas.microsoft.com/office/drawing/2014/main" val="1506275014"/>
                    </a:ext>
                  </a:extLst>
                </a:gridCol>
              </a:tblGrid>
              <a:tr h="1483696"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شماره ی مرحله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1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2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3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4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112894"/>
                  </a:ext>
                </a:extLst>
              </a:tr>
              <a:tr h="1483696"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تعداد در هر مرحله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6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12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18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solidFill>
                            <a:srgbClr val="FF0000"/>
                          </a:solidFill>
                          <a:cs typeface="B Koodak" panose="00000700000000000000" pitchFamily="2" charset="-78"/>
                        </a:rPr>
                        <a:t>24</a:t>
                      </a:r>
                      <a:endParaRPr lang="en-US" sz="4400" dirty="0">
                        <a:solidFill>
                          <a:srgbClr val="FF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654354"/>
                  </a:ext>
                </a:extLst>
              </a:tr>
              <a:tr h="2823808"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رابطه بین </a:t>
                      </a:r>
                    </a:p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شماره مرحله و تعداد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6 × </a:t>
                      </a:r>
                      <a:r>
                        <a:rPr lang="fa-IR" sz="4400" dirty="0">
                          <a:solidFill>
                            <a:srgbClr val="FF0000"/>
                          </a:solidFill>
                          <a:cs typeface="B Koodak" panose="00000700000000000000" pitchFamily="2" charset="-78"/>
                        </a:rPr>
                        <a:t>1</a:t>
                      </a:r>
                      <a:r>
                        <a:rPr lang="fa-IR" sz="4400" dirty="0">
                          <a:cs typeface="B Koodak" panose="00000700000000000000" pitchFamily="2" charset="-78"/>
                        </a:rPr>
                        <a:t> 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6 × </a:t>
                      </a:r>
                      <a:r>
                        <a:rPr lang="fa-IR" sz="4400" dirty="0">
                          <a:solidFill>
                            <a:srgbClr val="FF0000"/>
                          </a:solidFill>
                          <a:cs typeface="B Koodak" panose="00000700000000000000" pitchFamily="2" charset="-78"/>
                        </a:rPr>
                        <a:t>2</a:t>
                      </a:r>
                      <a:endParaRPr lang="en-US" sz="4400" dirty="0">
                        <a:solidFill>
                          <a:srgbClr val="FF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4400" dirty="0">
                        <a:cs typeface="B Koodak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4400" dirty="0">
                          <a:cs typeface="B Koodak" panose="00000700000000000000" pitchFamily="2" charset="-78"/>
                        </a:rPr>
                        <a:t>6 × </a:t>
                      </a:r>
                      <a:r>
                        <a:rPr lang="fa-IR" sz="4400" dirty="0">
                          <a:solidFill>
                            <a:srgbClr val="FF0000"/>
                          </a:solidFill>
                          <a:cs typeface="B Koodak" panose="00000700000000000000" pitchFamily="2" charset="-78"/>
                        </a:rPr>
                        <a:t>3</a:t>
                      </a:r>
                      <a:endParaRPr lang="en-US" sz="4400" dirty="0">
                        <a:solidFill>
                          <a:srgbClr val="FF0000"/>
                        </a:solidFill>
                        <a:cs typeface="B Koodak" panose="00000700000000000000" pitchFamily="2" charset="-78"/>
                      </a:endParaRPr>
                    </a:p>
                    <a:p>
                      <a:pPr algn="ctr" rtl="1"/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4400" dirty="0">
                        <a:cs typeface="B Koodak" panose="000007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4400" dirty="0">
                          <a:cs typeface="B Koodak" panose="00000700000000000000" pitchFamily="2" charset="-78"/>
                        </a:rPr>
                        <a:t>6 × </a:t>
                      </a:r>
                      <a:r>
                        <a:rPr lang="fa-IR" sz="4400" dirty="0">
                          <a:solidFill>
                            <a:srgbClr val="FF0000"/>
                          </a:solidFill>
                          <a:cs typeface="B Koodak" panose="00000700000000000000" pitchFamily="2" charset="-78"/>
                        </a:rPr>
                        <a:t>4</a:t>
                      </a:r>
                      <a:endParaRPr lang="en-US" sz="4400" dirty="0">
                        <a:solidFill>
                          <a:srgbClr val="FF0000"/>
                        </a:solidFill>
                        <a:cs typeface="B Koodak" panose="00000700000000000000" pitchFamily="2" charset="-78"/>
                      </a:endParaRPr>
                    </a:p>
                    <a:p>
                      <a:pPr algn="ctr" rtl="1"/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77586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387253">
            <a:off x="-23728" y="293108"/>
            <a:ext cx="18384517" cy="6779500"/>
          </a:xfrm>
          <a:custGeom>
            <a:avLst/>
            <a:gdLst/>
            <a:ahLst/>
            <a:cxnLst/>
            <a:rect l="l" t="t" r="r" b="b"/>
            <a:pathLst>
              <a:path w="19024107" h="6779500">
                <a:moveTo>
                  <a:pt x="0" y="0"/>
                </a:moveTo>
                <a:lnTo>
                  <a:pt x="19024107" y="0"/>
                </a:lnTo>
                <a:lnTo>
                  <a:pt x="19024107" y="6779500"/>
                </a:lnTo>
                <a:lnTo>
                  <a:pt x="0" y="6779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800000">
            <a:off x="-30480" y="5384866"/>
            <a:ext cx="18318480" cy="4902134"/>
          </a:xfrm>
          <a:custGeom>
            <a:avLst/>
            <a:gdLst/>
            <a:ahLst/>
            <a:cxnLst/>
            <a:rect l="l" t="t" r="r" b="b"/>
            <a:pathLst>
              <a:path w="15406706" h="4902134">
                <a:moveTo>
                  <a:pt x="0" y="0"/>
                </a:moveTo>
                <a:lnTo>
                  <a:pt x="15406706" y="0"/>
                </a:lnTo>
                <a:lnTo>
                  <a:pt x="15406706" y="4902134"/>
                </a:lnTo>
                <a:lnTo>
                  <a:pt x="0" y="4902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softEdge rad="0"/>
          </a:effectLst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46295B-4A5D-DE2E-6643-723D6E05F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11" y="876300"/>
            <a:ext cx="17258777" cy="21336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F6A2F3-2F05-724E-8C4F-9E1D0D5AB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425357"/>
              </p:ext>
            </p:extLst>
          </p:nvPr>
        </p:nvGraphicFramePr>
        <p:xfrm>
          <a:off x="2133600" y="3695700"/>
          <a:ext cx="15726971" cy="5791200"/>
        </p:xfrm>
        <a:graphic>
          <a:graphicData uri="http://schemas.openxmlformats.org/drawingml/2006/table">
            <a:tbl>
              <a:tblPr/>
              <a:tblGrid>
                <a:gridCol w="4578446">
                  <a:extLst>
                    <a:ext uri="{9D8B030D-6E8A-4147-A177-3AD203B41FA5}">
                      <a16:colId xmlns:a16="http://schemas.microsoft.com/office/drawing/2014/main" val="1933760283"/>
                    </a:ext>
                  </a:extLst>
                </a:gridCol>
                <a:gridCol w="2792854">
                  <a:extLst>
                    <a:ext uri="{9D8B030D-6E8A-4147-A177-3AD203B41FA5}">
                      <a16:colId xmlns:a16="http://schemas.microsoft.com/office/drawing/2014/main" val="382601872"/>
                    </a:ext>
                  </a:extLst>
                </a:gridCol>
                <a:gridCol w="2586826">
                  <a:extLst>
                    <a:ext uri="{9D8B030D-6E8A-4147-A177-3AD203B41FA5}">
                      <a16:colId xmlns:a16="http://schemas.microsoft.com/office/drawing/2014/main" val="832802968"/>
                    </a:ext>
                  </a:extLst>
                </a:gridCol>
                <a:gridCol w="2607227">
                  <a:extLst>
                    <a:ext uri="{9D8B030D-6E8A-4147-A177-3AD203B41FA5}">
                      <a16:colId xmlns:a16="http://schemas.microsoft.com/office/drawing/2014/main" val="3746180822"/>
                    </a:ext>
                  </a:extLst>
                </a:gridCol>
                <a:gridCol w="3161618">
                  <a:extLst>
                    <a:ext uri="{9D8B030D-6E8A-4147-A177-3AD203B41FA5}">
                      <a16:colId xmlns:a16="http://schemas.microsoft.com/office/drawing/2014/main" val="1506275014"/>
                    </a:ext>
                  </a:extLst>
                </a:gridCol>
              </a:tblGrid>
              <a:tr h="1483696"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شماره ی مرحله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1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2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3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4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112894"/>
                  </a:ext>
                </a:extLst>
              </a:tr>
              <a:tr h="1483696"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تعداد در هر مرحله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6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12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18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400" dirty="0">
                        <a:solidFill>
                          <a:srgbClr val="FF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654354"/>
                  </a:ext>
                </a:extLst>
              </a:tr>
              <a:tr h="2823808"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رابطه بین </a:t>
                      </a:r>
                    </a:p>
                    <a:p>
                      <a:pPr algn="ctr" rtl="1"/>
                      <a:r>
                        <a:rPr lang="fa-IR" sz="4400" dirty="0">
                          <a:cs typeface="B Koodak" panose="00000700000000000000" pitchFamily="2" charset="-78"/>
                        </a:rPr>
                        <a:t>شماره مرحله و تعداد</a:t>
                      </a:r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4400" dirty="0">
                          <a:solidFill>
                            <a:srgbClr val="FF0000"/>
                          </a:solidFill>
                          <a:cs typeface="B Koodak" panose="00000700000000000000" pitchFamily="2" charset="-78"/>
                        </a:rPr>
                        <a:t>55665</a:t>
                      </a:r>
                      <a:endParaRPr lang="en-US" sz="4400" dirty="0">
                        <a:solidFill>
                          <a:srgbClr val="FF0000"/>
                        </a:solidFill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400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lnL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77586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A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9697" y="-2851663"/>
            <a:ext cx="15146736" cy="6334090"/>
          </a:xfrm>
          <a:custGeom>
            <a:avLst/>
            <a:gdLst/>
            <a:ahLst/>
            <a:cxnLst/>
            <a:rect l="l" t="t" r="r" b="b"/>
            <a:pathLst>
              <a:path w="15146736" h="6334090">
                <a:moveTo>
                  <a:pt x="0" y="0"/>
                </a:moveTo>
                <a:lnTo>
                  <a:pt x="15146737" y="0"/>
                </a:lnTo>
                <a:lnTo>
                  <a:pt x="15146737" y="6334090"/>
                </a:lnTo>
                <a:lnTo>
                  <a:pt x="0" y="633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81013" y="597196"/>
            <a:ext cx="15146736" cy="2809031"/>
          </a:xfrm>
          <a:custGeom>
            <a:avLst/>
            <a:gdLst/>
            <a:ahLst/>
            <a:cxnLst/>
            <a:rect l="l" t="t" r="r" b="b"/>
            <a:pathLst>
              <a:path w="15146736" h="2809031">
                <a:moveTo>
                  <a:pt x="0" y="0"/>
                </a:moveTo>
                <a:lnTo>
                  <a:pt x="15146737" y="0"/>
                </a:lnTo>
                <a:lnTo>
                  <a:pt x="15146737" y="2809031"/>
                </a:lnTo>
                <a:lnTo>
                  <a:pt x="0" y="2809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F4BE2-A263-5EE2-4A0E-520EB5009CF7}"/>
              </a:ext>
            </a:extLst>
          </p:cNvPr>
          <p:cNvSpPr txBox="1"/>
          <p:nvPr/>
        </p:nvSpPr>
        <p:spPr>
          <a:xfrm>
            <a:off x="8229600" y="11811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B Koodak" panose="00000700000000000000" pitchFamily="2" charset="-78"/>
              </a:rPr>
              <a:t>بخش پذیری 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B Koodak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92C87-5FA8-6C13-9C59-3BC95E536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3565342"/>
            <a:ext cx="16459200" cy="2561726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1890FB2B-188C-4378-77BB-98786C84444E}"/>
              </a:ext>
            </a:extLst>
          </p:cNvPr>
          <p:cNvSpPr/>
          <p:nvPr/>
        </p:nvSpPr>
        <p:spPr>
          <a:xfrm rot="-1354286" flipH="1">
            <a:off x="509944" y="1576988"/>
            <a:ext cx="2613363" cy="2758829"/>
          </a:xfrm>
          <a:custGeom>
            <a:avLst/>
            <a:gdLst/>
            <a:ahLst/>
            <a:cxnLst/>
            <a:rect l="l" t="t" r="r" b="b"/>
            <a:pathLst>
              <a:path w="2613363" h="2758829">
                <a:moveTo>
                  <a:pt x="2613363" y="0"/>
                </a:moveTo>
                <a:lnTo>
                  <a:pt x="0" y="0"/>
                </a:lnTo>
                <a:lnTo>
                  <a:pt x="0" y="2758828"/>
                </a:lnTo>
                <a:lnTo>
                  <a:pt x="2613363" y="2758828"/>
                </a:lnTo>
                <a:lnTo>
                  <a:pt x="261336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29042B-2C4E-AD3D-7F86-3BD58548F37A}"/>
              </a:ext>
            </a:extLst>
          </p:cNvPr>
          <p:cNvSpPr/>
          <p:nvPr/>
        </p:nvSpPr>
        <p:spPr>
          <a:xfrm>
            <a:off x="2057399" y="4579189"/>
            <a:ext cx="1143001" cy="1547879"/>
          </a:xfrm>
          <a:custGeom>
            <a:avLst/>
            <a:gdLst>
              <a:gd name="connsiteX0" fmla="*/ 0 w 1143001"/>
              <a:gd name="connsiteY0" fmla="*/ 773940 h 1547879"/>
              <a:gd name="connsiteX1" fmla="*/ 571501 w 1143001"/>
              <a:gd name="connsiteY1" fmla="*/ 0 h 1547879"/>
              <a:gd name="connsiteX2" fmla="*/ 1143002 w 1143001"/>
              <a:gd name="connsiteY2" fmla="*/ 773940 h 1547879"/>
              <a:gd name="connsiteX3" fmla="*/ 571501 w 1143001"/>
              <a:gd name="connsiteY3" fmla="*/ 1547880 h 1547879"/>
              <a:gd name="connsiteX4" fmla="*/ 0 w 1143001"/>
              <a:gd name="connsiteY4" fmla="*/ 773940 h 154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1" h="1547879" extrusionOk="0">
                <a:moveTo>
                  <a:pt x="0" y="773940"/>
                </a:moveTo>
                <a:cubicBezTo>
                  <a:pt x="-38065" y="406945"/>
                  <a:pt x="314409" y="-51120"/>
                  <a:pt x="571501" y="0"/>
                </a:cubicBezTo>
                <a:cubicBezTo>
                  <a:pt x="915766" y="40779"/>
                  <a:pt x="1204143" y="301281"/>
                  <a:pt x="1143002" y="773940"/>
                </a:cubicBezTo>
                <a:cubicBezTo>
                  <a:pt x="1159404" y="1119274"/>
                  <a:pt x="902630" y="1561185"/>
                  <a:pt x="571501" y="1547880"/>
                </a:cubicBezTo>
                <a:cubicBezTo>
                  <a:pt x="245495" y="1616305"/>
                  <a:pt x="-17516" y="1184159"/>
                  <a:pt x="0" y="773940"/>
                </a:cubicBezTo>
                <a:close/>
              </a:path>
            </a:pathLst>
          </a:custGeom>
          <a:noFill/>
          <a:ln w="76200">
            <a:solidFill>
              <a:srgbClr val="F5A32B"/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FCA4CA-5EA8-48F7-234F-E29DCCDB6A7B}"/>
              </a:ext>
            </a:extLst>
          </p:cNvPr>
          <p:cNvSpPr/>
          <p:nvPr/>
        </p:nvSpPr>
        <p:spPr>
          <a:xfrm>
            <a:off x="3467098" y="4579189"/>
            <a:ext cx="1143001" cy="1547879"/>
          </a:xfrm>
          <a:custGeom>
            <a:avLst/>
            <a:gdLst>
              <a:gd name="connsiteX0" fmla="*/ 0 w 1143001"/>
              <a:gd name="connsiteY0" fmla="*/ 773940 h 1547879"/>
              <a:gd name="connsiteX1" fmla="*/ 571501 w 1143001"/>
              <a:gd name="connsiteY1" fmla="*/ 0 h 1547879"/>
              <a:gd name="connsiteX2" fmla="*/ 1143002 w 1143001"/>
              <a:gd name="connsiteY2" fmla="*/ 773940 h 1547879"/>
              <a:gd name="connsiteX3" fmla="*/ 571501 w 1143001"/>
              <a:gd name="connsiteY3" fmla="*/ 1547880 h 1547879"/>
              <a:gd name="connsiteX4" fmla="*/ 0 w 1143001"/>
              <a:gd name="connsiteY4" fmla="*/ 773940 h 154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1" h="1547879" extrusionOk="0">
                <a:moveTo>
                  <a:pt x="0" y="773940"/>
                </a:moveTo>
                <a:cubicBezTo>
                  <a:pt x="-38065" y="406945"/>
                  <a:pt x="314409" y="-51120"/>
                  <a:pt x="571501" y="0"/>
                </a:cubicBezTo>
                <a:cubicBezTo>
                  <a:pt x="915766" y="40779"/>
                  <a:pt x="1204143" y="301281"/>
                  <a:pt x="1143002" y="773940"/>
                </a:cubicBezTo>
                <a:cubicBezTo>
                  <a:pt x="1159404" y="1119274"/>
                  <a:pt x="902630" y="1561185"/>
                  <a:pt x="571501" y="1547880"/>
                </a:cubicBezTo>
                <a:cubicBezTo>
                  <a:pt x="245495" y="1616305"/>
                  <a:pt x="-17516" y="1184159"/>
                  <a:pt x="0" y="773940"/>
                </a:cubicBezTo>
                <a:close/>
              </a:path>
            </a:pathLst>
          </a:custGeom>
          <a:noFill/>
          <a:ln w="76200">
            <a:solidFill>
              <a:srgbClr val="F5A32B"/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5828F-0CD0-2DE5-296C-4CBE8FBDAE5D}"/>
              </a:ext>
            </a:extLst>
          </p:cNvPr>
          <p:cNvSpPr txBox="1"/>
          <p:nvPr/>
        </p:nvSpPr>
        <p:spPr>
          <a:xfrm>
            <a:off x="457201" y="6667500"/>
            <a:ext cx="4152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>
                <a:cs typeface="B Koodak" panose="00000700000000000000" pitchFamily="2" charset="-78"/>
              </a:rPr>
              <a:t> 9 =  3+5+1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12CB07-956E-471E-8655-504376881E99}"/>
              </a:ext>
            </a:extLst>
          </p:cNvPr>
          <p:cNvCxnSpPr/>
          <p:nvPr/>
        </p:nvCxnSpPr>
        <p:spPr>
          <a:xfrm flipH="1">
            <a:off x="1371600" y="5600700"/>
            <a:ext cx="685799" cy="1066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615209-32E1-50E4-9E43-28B36444CAF3}"/>
              </a:ext>
            </a:extLst>
          </p:cNvPr>
          <p:cNvCxnSpPr>
            <a:cxnSpLocks/>
          </p:cNvCxnSpPr>
          <p:nvPr/>
        </p:nvCxnSpPr>
        <p:spPr>
          <a:xfrm flipH="1">
            <a:off x="3200400" y="6209983"/>
            <a:ext cx="1038084" cy="20647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68D205-CC07-C777-6003-07336E6C71FD}"/>
              </a:ext>
            </a:extLst>
          </p:cNvPr>
          <p:cNvSpPr txBox="1"/>
          <p:nvPr/>
        </p:nvSpPr>
        <p:spPr>
          <a:xfrm>
            <a:off x="304800" y="8218572"/>
            <a:ext cx="4152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dirty="0">
                <a:cs typeface="B Koodak" panose="00000700000000000000" pitchFamily="2" charset="-78"/>
              </a:rPr>
              <a:t>30 = 9+8+6+7</a:t>
            </a:r>
            <a:endParaRPr lang="en-US" sz="4400" dirty="0">
              <a:cs typeface="B Koodak" panose="00000700000000000000" pitchFamily="2" charset="-78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EEF0D01-ACCA-8EDA-88CD-CD1414C49B9D}"/>
              </a:ext>
            </a:extLst>
          </p:cNvPr>
          <p:cNvCxnSpPr>
            <a:cxnSpLocks/>
          </p:cNvCxnSpPr>
          <p:nvPr/>
        </p:nvCxnSpPr>
        <p:spPr>
          <a:xfrm>
            <a:off x="5648183" y="5569705"/>
            <a:ext cx="0" cy="14517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B05372B-C831-19A8-C2BE-9F7D573A4EB1}"/>
              </a:ext>
            </a:extLst>
          </p:cNvPr>
          <p:cNvSpPr txBox="1"/>
          <p:nvPr/>
        </p:nvSpPr>
        <p:spPr>
          <a:xfrm>
            <a:off x="4381513" y="7088925"/>
            <a:ext cx="3467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>
                <a:cs typeface="B Koodak" panose="00000700000000000000" pitchFamily="2" charset="-78"/>
              </a:rPr>
              <a:t>10 = 0+ 1+8+1</a:t>
            </a:r>
            <a:endParaRPr lang="en-US" sz="4000" dirty="0">
              <a:cs typeface="B Koodak" panose="00000700000000000000" pitchFamily="2" charset="-78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BA9887-CAF3-17CB-D9CA-848167759147}"/>
              </a:ext>
            </a:extLst>
          </p:cNvPr>
          <p:cNvCxnSpPr>
            <a:cxnSpLocks/>
          </p:cNvCxnSpPr>
          <p:nvPr/>
        </p:nvCxnSpPr>
        <p:spPr>
          <a:xfrm>
            <a:off x="7239000" y="5637187"/>
            <a:ext cx="2519292" cy="29661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FF62231-D271-2E82-FDF3-2A96E7AF0C79}"/>
              </a:ext>
            </a:extLst>
          </p:cNvPr>
          <p:cNvSpPr txBox="1"/>
          <p:nvPr/>
        </p:nvSpPr>
        <p:spPr>
          <a:xfrm>
            <a:off x="9144000" y="88011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cs typeface="B Koodak" panose="00000700000000000000" pitchFamily="2" charset="-78"/>
              </a:rPr>
              <a:t>6 = 0+3+0+3</a:t>
            </a:r>
            <a:endParaRPr lang="en-US" sz="3600" dirty="0">
              <a:cs typeface="B Koodak" panose="00000700000000000000" pitchFamily="2" charset="-7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9129DBD-E804-C77F-25FB-A20DE37F8872}"/>
              </a:ext>
            </a:extLst>
          </p:cNvPr>
          <p:cNvSpPr/>
          <p:nvPr/>
        </p:nvSpPr>
        <p:spPr>
          <a:xfrm>
            <a:off x="6172198" y="4444284"/>
            <a:ext cx="1143001" cy="1547879"/>
          </a:xfrm>
          <a:custGeom>
            <a:avLst/>
            <a:gdLst>
              <a:gd name="connsiteX0" fmla="*/ 0 w 1143001"/>
              <a:gd name="connsiteY0" fmla="*/ 773940 h 1547879"/>
              <a:gd name="connsiteX1" fmla="*/ 571501 w 1143001"/>
              <a:gd name="connsiteY1" fmla="*/ 0 h 1547879"/>
              <a:gd name="connsiteX2" fmla="*/ 1143002 w 1143001"/>
              <a:gd name="connsiteY2" fmla="*/ 773940 h 1547879"/>
              <a:gd name="connsiteX3" fmla="*/ 571501 w 1143001"/>
              <a:gd name="connsiteY3" fmla="*/ 1547880 h 1547879"/>
              <a:gd name="connsiteX4" fmla="*/ 0 w 1143001"/>
              <a:gd name="connsiteY4" fmla="*/ 773940 h 154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1" h="1547879" extrusionOk="0">
                <a:moveTo>
                  <a:pt x="0" y="773940"/>
                </a:moveTo>
                <a:cubicBezTo>
                  <a:pt x="-38065" y="406945"/>
                  <a:pt x="314409" y="-51120"/>
                  <a:pt x="571501" y="0"/>
                </a:cubicBezTo>
                <a:cubicBezTo>
                  <a:pt x="915766" y="40779"/>
                  <a:pt x="1204143" y="301281"/>
                  <a:pt x="1143002" y="773940"/>
                </a:cubicBezTo>
                <a:cubicBezTo>
                  <a:pt x="1159404" y="1119274"/>
                  <a:pt x="902630" y="1561185"/>
                  <a:pt x="571501" y="1547880"/>
                </a:cubicBezTo>
                <a:cubicBezTo>
                  <a:pt x="245495" y="1616305"/>
                  <a:pt x="-17516" y="1184159"/>
                  <a:pt x="0" y="773940"/>
                </a:cubicBezTo>
                <a:close/>
              </a:path>
            </a:pathLst>
          </a:custGeom>
          <a:noFill/>
          <a:ln w="76200">
            <a:solidFill>
              <a:srgbClr val="F5A32B"/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A5D81A-632E-70FA-2BA2-AAA9ADC0E998}"/>
              </a:ext>
            </a:extLst>
          </p:cNvPr>
          <p:cNvCxnSpPr>
            <a:cxnSpLocks/>
          </p:cNvCxnSpPr>
          <p:nvPr/>
        </p:nvCxnSpPr>
        <p:spPr>
          <a:xfrm>
            <a:off x="8429486" y="5538390"/>
            <a:ext cx="2493579" cy="9005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1A4CA34-3A09-6775-C7FE-D922E99C38A7}"/>
              </a:ext>
            </a:extLst>
          </p:cNvPr>
          <p:cNvSpPr txBox="1"/>
          <p:nvPr/>
        </p:nvSpPr>
        <p:spPr>
          <a:xfrm>
            <a:off x="11349108" y="6209983"/>
            <a:ext cx="4805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dirty="0">
                <a:cs typeface="B Koodak" panose="00000700000000000000" pitchFamily="2" charset="-78"/>
              </a:rPr>
              <a:t>13 = 7+6</a:t>
            </a:r>
            <a:endParaRPr lang="en-US" sz="4400" dirty="0">
              <a:cs typeface="B Koodak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7" grpId="0"/>
      <p:bldP spid="21" grpId="0"/>
      <p:bldP spid="26" grpId="0"/>
      <p:bldP spid="27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A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9697" y="-2851663"/>
            <a:ext cx="15146736" cy="6334090"/>
          </a:xfrm>
          <a:custGeom>
            <a:avLst/>
            <a:gdLst/>
            <a:ahLst/>
            <a:cxnLst/>
            <a:rect l="l" t="t" r="r" b="b"/>
            <a:pathLst>
              <a:path w="15146736" h="6334090">
                <a:moveTo>
                  <a:pt x="0" y="0"/>
                </a:moveTo>
                <a:lnTo>
                  <a:pt x="15146737" y="0"/>
                </a:lnTo>
                <a:lnTo>
                  <a:pt x="15146737" y="6334090"/>
                </a:lnTo>
                <a:lnTo>
                  <a:pt x="0" y="633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155FD083-FA6B-631F-304D-12F5AE3D20C9}"/>
              </a:ext>
            </a:extLst>
          </p:cNvPr>
          <p:cNvSpPr/>
          <p:nvPr/>
        </p:nvSpPr>
        <p:spPr>
          <a:xfrm>
            <a:off x="15849600" y="7375386"/>
            <a:ext cx="1880001" cy="2713079"/>
          </a:xfrm>
          <a:custGeom>
            <a:avLst/>
            <a:gdLst/>
            <a:ahLst/>
            <a:cxnLst/>
            <a:rect l="l" t="t" r="r" b="b"/>
            <a:pathLst>
              <a:path w="1469702" h="1853982">
                <a:moveTo>
                  <a:pt x="0" y="0"/>
                </a:moveTo>
                <a:lnTo>
                  <a:pt x="1469703" y="0"/>
                </a:lnTo>
                <a:lnTo>
                  <a:pt x="1469703" y="1853982"/>
                </a:lnTo>
                <a:lnTo>
                  <a:pt x="0" y="1853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C30247-7A5A-C5DC-27A0-1E7574CA08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616" y="2636085"/>
            <a:ext cx="16493384" cy="2713078"/>
          </a:xfrm>
          <a:prstGeom prst="rect">
            <a:avLst/>
          </a:prstGeom>
        </p:spPr>
      </p:pic>
      <p:sp>
        <p:nvSpPr>
          <p:cNvPr id="6" name="Freeform 18">
            <a:extLst>
              <a:ext uri="{FF2B5EF4-FFF2-40B4-BE49-F238E27FC236}">
                <a16:creationId xmlns:a16="http://schemas.microsoft.com/office/drawing/2014/main" id="{FE3F3469-646E-8226-DCA3-74689EBDC5C1}"/>
              </a:ext>
            </a:extLst>
          </p:cNvPr>
          <p:cNvSpPr/>
          <p:nvPr/>
        </p:nvSpPr>
        <p:spPr>
          <a:xfrm rot="-1629641">
            <a:off x="175331" y="201758"/>
            <a:ext cx="2896655" cy="2853205"/>
          </a:xfrm>
          <a:custGeom>
            <a:avLst/>
            <a:gdLst/>
            <a:ahLst/>
            <a:cxnLst/>
            <a:rect l="l" t="t" r="r" b="b"/>
            <a:pathLst>
              <a:path w="2896655" h="2853205">
                <a:moveTo>
                  <a:pt x="0" y="0"/>
                </a:moveTo>
                <a:lnTo>
                  <a:pt x="2896655" y="0"/>
                </a:lnTo>
                <a:lnTo>
                  <a:pt x="2896655" y="2853205"/>
                </a:lnTo>
                <a:lnTo>
                  <a:pt x="0" y="28532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63E8A8-9E77-F361-0223-BACEFEDA113F}"/>
              </a:ext>
            </a:extLst>
          </p:cNvPr>
          <p:cNvSpPr txBox="1"/>
          <p:nvPr/>
        </p:nvSpPr>
        <p:spPr>
          <a:xfrm>
            <a:off x="2133600" y="6286500"/>
            <a:ext cx="135636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cs typeface="B Koodak" panose="00000700000000000000" pitchFamily="2" charset="-78"/>
              </a:rPr>
              <a:t>هر عددی که رقم یکانش صفر یا 5 باشد. به 5 بخش پذیر است</a:t>
            </a:r>
          </a:p>
          <a:p>
            <a:pPr algn="ctr" rtl="1"/>
            <a:endParaRPr lang="fa-IR" sz="4000" dirty="0">
              <a:cs typeface="B Koodak" panose="00000700000000000000" pitchFamily="2" charset="-78"/>
            </a:endParaRPr>
          </a:p>
          <a:p>
            <a:pPr algn="ctr" rtl="1"/>
            <a:r>
              <a:rPr lang="fa-IR" sz="4000" dirty="0">
                <a:cs typeface="B Koodak" panose="00000700000000000000" pitchFamily="2" charset="-78"/>
              </a:rPr>
              <a:t> رقم یکانش باید 0 ، 2، 4،6،8 باشد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53F4069-9EBB-253C-8036-B237B1AEAD76}"/>
              </a:ext>
            </a:extLst>
          </p:cNvPr>
          <p:cNvSpPr/>
          <p:nvPr/>
        </p:nvSpPr>
        <p:spPr>
          <a:xfrm>
            <a:off x="5257800" y="3177156"/>
            <a:ext cx="1143001" cy="1547879"/>
          </a:xfrm>
          <a:custGeom>
            <a:avLst/>
            <a:gdLst>
              <a:gd name="connsiteX0" fmla="*/ 0 w 1143001"/>
              <a:gd name="connsiteY0" fmla="*/ 773940 h 1547879"/>
              <a:gd name="connsiteX1" fmla="*/ 571501 w 1143001"/>
              <a:gd name="connsiteY1" fmla="*/ 0 h 1547879"/>
              <a:gd name="connsiteX2" fmla="*/ 1143002 w 1143001"/>
              <a:gd name="connsiteY2" fmla="*/ 773940 h 1547879"/>
              <a:gd name="connsiteX3" fmla="*/ 571501 w 1143001"/>
              <a:gd name="connsiteY3" fmla="*/ 1547880 h 1547879"/>
              <a:gd name="connsiteX4" fmla="*/ 0 w 1143001"/>
              <a:gd name="connsiteY4" fmla="*/ 773940 h 154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1" h="1547879" extrusionOk="0">
                <a:moveTo>
                  <a:pt x="0" y="773940"/>
                </a:moveTo>
                <a:cubicBezTo>
                  <a:pt x="-38065" y="406945"/>
                  <a:pt x="314409" y="-51120"/>
                  <a:pt x="571501" y="0"/>
                </a:cubicBezTo>
                <a:cubicBezTo>
                  <a:pt x="915766" y="40779"/>
                  <a:pt x="1204143" y="301281"/>
                  <a:pt x="1143002" y="773940"/>
                </a:cubicBezTo>
                <a:cubicBezTo>
                  <a:pt x="1159404" y="1119274"/>
                  <a:pt x="902630" y="1561185"/>
                  <a:pt x="571501" y="1547880"/>
                </a:cubicBezTo>
                <a:cubicBezTo>
                  <a:pt x="245495" y="1616305"/>
                  <a:pt x="-17516" y="1184159"/>
                  <a:pt x="0" y="773940"/>
                </a:cubicBezTo>
                <a:close/>
              </a:path>
            </a:pathLst>
          </a:custGeom>
          <a:noFill/>
          <a:ln w="95250" cap="rnd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90FB96-6A7D-4168-844C-9DEB1F00A898}"/>
              </a:ext>
            </a:extLst>
          </p:cNvPr>
          <p:cNvSpPr/>
          <p:nvPr/>
        </p:nvSpPr>
        <p:spPr>
          <a:xfrm>
            <a:off x="7523595" y="3295440"/>
            <a:ext cx="1143001" cy="1547879"/>
          </a:xfrm>
          <a:custGeom>
            <a:avLst/>
            <a:gdLst>
              <a:gd name="connsiteX0" fmla="*/ 0 w 1143001"/>
              <a:gd name="connsiteY0" fmla="*/ 773940 h 1547879"/>
              <a:gd name="connsiteX1" fmla="*/ 571501 w 1143001"/>
              <a:gd name="connsiteY1" fmla="*/ 0 h 1547879"/>
              <a:gd name="connsiteX2" fmla="*/ 1143002 w 1143001"/>
              <a:gd name="connsiteY2" fmla="*/ 773940 h 1547879"/>
              <a:gd name="connsiteX3" fmla="*/ 571501 w 1143001"/>
              <a:gd name="connsiteY3" fmla="*/ 1547880 h 1547879"/>
              <a:gd name="connsiteX4" fmla="*/ 0 w 1143001"/>
              <a:gd name="connsiteY4" fmla="*/ 773940 h 154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1" h="1547879" extrusionOk="0">
                <a:moveTo>
                  <a:pt x="0" y="773940"/>
                </a:moveTo>
                <a:cubicBezTo>
                  <a:pt x="-38065" y="406945"/>
                  <a:pt x="314409" y="-51120"/>
                  <a:pt x="571501" y="0"/>
                </a:cubicBezTo>
                <a:cubicBezTo>
                  <a:pt x="915766" y="40779"/>
                  <a:pt x="1204143" y="301281"/>
                  <a:pt x="1143002" y="773940"/>
                </a:cubicBezTo>
                <a:cubicBezTo>
                  <a:pt x="1159404" y="1119274"/>
                  <a:pt x="902630" y="1561185"/>
                  <a:pt x="571501" y="1547880"/>
                </a:cubicBezTo>
                <a:cubicBezTo>
                  <a:pt x="245495" y="1616305"/>
                  <a:pt x="-17516" y="1184159"/>
                  <a:pt x="0" y="773940"/>
                </a:cubicBezTo>
                <a:close/>
              </a:path>
            </a:pathLst>
          </a:custGeom>
          <a:noFill/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80906851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33333" y="2941175"/>
            <a:ext cx="2560843" cy="2202325"/>
          </a:xfrm>
          <a:custGeom>
            <a:avLst/>
            <a:gdLst/>
            <a:ahLst/>
            <a:cxnLst/>
            <a:rect l="l" t="t" r="r" b="b"/>
            <a:pathLst>
              <a:path w="2560843" h="2202325">
                <a:moveTo>
                  <a:pt x="0" y="0"/>
                </a:moveTo>
                <a:lnTo>
                  <a:pt x="2560843" y="0"/>
                </a:lnTo>
                <a:lnTo>
                  <a:pt x="2560843" y="2202325"/>
                </a:lnTo>
                <a:lnTo>
                  <a:pt x="0" y="2202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99301" y="2941175"/>
            <a:ext cx="2560843" cy="2202325"/>
          </a:xfrm>
          <a:custGeom>
            <a:avLst/>
            <a:gdLst/>
            <a:ahLst/>
            <a:cxnLst/>
            <a:rect l="l" t="t" r="r" b="b"/>
            <a:pathLst>
              <a:path w="2560843" h="2202325">
                <a:moveTo>
                  <a:pt x="0" y="0"/>
                </a:moveTo>
                <a:lnTo>
                  <a:pt x="2560843" y="0"/>
                </a:lnTo>
                <a:lnTo>
                  <a:pt x="2560843" y="2202325"/>
                </a:lnTo>
                <a:lnTo>
                  <a:pt x="0" y="2202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64933" y="2941175"/>
            <a:ext cx="2560843" cy="2202325"/>
          </a:xfrm>
          <a:custGeom>
            <a:avLst/>
            <a:gdLst/>
            <a:ahLst/>
            <a:cxnLst/>
            <a:rect l="l" t="t" r="r" b="b"/>
            <a:pathLst>
              <a:path w="2560843" h="2202325">
                <a:moveTo>
                  <a:pt x="0" y="0"/>
                </a:moveTo>
                <a:lnTo>
                  <a:pt x="2560843" y="0"/>
                </a:lnTo>
                <a:lnTo>
                  <a:pt x="2560843" y="2202325"/>
                </a:lnTo>
                <a:lnTo>
                  <a:pt x="0" y="2202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954430" y="3013553"/>
            <a:ext cx="1118648" cy="184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57"/>
              </a:lnSpc>
            </a:pPr>
            <a:r>
              <a:rPr lang="en-US" sz="10683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20399" y="3013553"/>
            <a:ext cx="1118648" cy="184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57"/>
              </a:lnSpc>
            </a:pPr>
            <a:r>
              <a:rPr lang="en-US" sz="10683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889169" y="3013553"/>
            <a:ext cx="1118648" cy="184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57"/>
              </a:lnSpc>
            </a:pPr>
            <a:r>
              <a:rPr lang="en-US" sz="10683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35352" y="6311214"/>
            <a:ext cx="4008645" cy="2504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</a:pPr>
            <a:r>
              <a:rPr lang="en-US" sz="3799" b="1">
                <a:solidFill>
                  <a:srgbClr val="540A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75232" y="6311214"/>
            <a:ext cx="4008645" cy="2504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</a:pPr>
            <a:r>
              <a:rPr lang="en-US" sz="3799" b="1">
                <a:solidFill>
                  <a:srgbClr val="540A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44002" y="6311214"/>
            <a:ext cx="4008645" cy="2504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</a:pPr>
            <a:r>
              <a:rPr lang="en-US" sz="3799" b="1">
                <a:solidFill>
                  <a:srgbClr val="540A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amet, consectetur adipiscing elit.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7131" y="1133475"/>
            <a:ext cx="15333738" cy="111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6"/>
              </a:lnSpc>
            </a:pPr>
            <a:r>
              <a:rPr lang="en-US" sz="8025">
                <a:solidFill>
                  <a:srgbClr val="540A00"/>
                </a:solidFill>
                <a:latin typeface="Yeseva One"/>
                <a:ea typeface="Yeseva One"/>
                <a:cs typeface="Yeseva One"/>
                <a:sym typeface="Yeseva One"/>
              </a:rPr>
              <a:t>Abschnitte des Workshops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25145" y="5479247"/>
            <a:ext cx="4229061" cy="620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0"/>
              </a:lnSpc>
            </a:pPr>
            <a:r>
              <a:rPr lang="en-US" sz="4391">
                <a:solidFill>
                  <a:srgbClr val="540A00"/>
                </a:solidFill>
                <a:latin typeface="Yeseva One"/>
                <a:ea typeface="Yeseva One"/>
                <a:cs typeface="Yeseva One"/>
                <a:sym typeface="Yeseva One"/>
              </a:rPr>
              <a:t>Abschnitt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54816" y="5479247"/>
            <a:ext cx="4229061" cy="620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0"/>
              </a:lnSpc>
            </a:pPr>
            <a:r>
              <a:rPr lang="en-US" sz="4391">
                <a:solidFill>
                  <a:srgbClr val="540A00"/>
                </a:solidFill>
                <a:latin typeface="Yeseva One"/>
                <a:ea typeface="Yeseva One"/>
                <a:cs typeface="Yeseva One"/>
                <a:sym typeface="Yeseva One"/>
              </a:rPr>
              <a:t>Abschnitt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330824" y="5479247"/>
            <a:ext cx="4229061" cy="620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0"/>
              </a:lnSpc>
            </a:pPr>
            <a:r>
              <a:rPr lang="en-US" sz="4391">
                <a:solidFill>
                  <a:srgbClr val="540A00"/>
                </a:solidFill>
                <a:latin typeface="Yeseva One"/>
                <a:ea typeface="Yeseva One"/>
                <a:cs typeface="Yeseva One"/>
                <a:sym typeface="Yeseva One"/>
              </a:rPr>
              <a:t>Abschnitt 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45408">
            <a:off x="-5140727" y="4350146"/>
            <a:ext cx="13883283" cy="4947497"/>
          </a:xfrm>
          <a:custGeom>
            <a:avLst/>
            <a:gdLst/>
            <a:ahLst/>
            <a:cxnLst/>
            <a:rect l="l" t="t" r="r" b="b"/>
            <a:pathLst>
              <a:path w="13883283" h="4947497">
                <a:moveTo>
                  <a:pt x="0" y="0"/>
                </a:moveTo>
                <a:lnTo>
                  <a:pt x="13883283" y="0"/>
                </a:lnTo>
                <a:lnTo>
                  <a:pt x="13883283" y="4947497"/>
                </a:lnTo>
                <a:lnTo>
                  <a:pt x="0" y="4947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037729">
            <a:off x="-1370998" y="6219123"/>
            <a:ext cx="13078645" cy="4331458"/>
          </a:xfrm>
          <a:custGeom>
            <a:avLst/>
            <a:gdLst/>
            <a:ahLst/>
            <a:cxnLst/>
            <a:rect l="l" t="t" r="r" b="b"/>
            <a:pathLst>
              <a:path w="13078645" h="4331458">
                <a:moveTo>
                  <a:pt x="0" y="0"/>
                </a:moveTo>
                <a:lnTo>
                  <a:pt x="13078644" y="0"/>
                </a:lnTo>
                <a:lnTo>
                  <a:pt x="13078644" y="4331458"/>
                </a:lnTo>
                <a:lnTo>
                  <a:pt x="0" y="4331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245141"/>
            <a:ext cx="7262789" cy="7262789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19612" r="-19612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9721955" y="4462964"/>
            <a:ext cx="6721715" cy="4137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67" lvl="1" indent="-453384" algn="l">
              <a:lnSpc>
                <a:spcPts val="5459"/>
              </a:lnSpc>
              <a:buFont typeface="Arial"/>
              <a:buChar char="•"/>
            </a:pPr>
            <a:r>
              <a:rPr lang="en-US" sz="4199" b="1">
                <a:solidFill>
                  <a:srgbClr val="540A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Lorem ipsum dolor sit amet </a:t>
            </a:r>
          </a:p>
          <a:p>
            <a:pPr marL="906767" lvl="1" indent="-453384" algn="l">
              <a:lnSpc>
                <a:spcPts val="5459"/>
              </a:lnSpc>
              <a:buFont typeface="Arial"/>
              <a:buChar char="•"/>
            </a:pPr>
            <a:r>
              <a:rPr lang="en-US" sz="4199" b="1">
                <a:solidFill>
                  <a:srgbClr val="540A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consectetur adipiscing elit </a:t>
            </a:r>
          </a:p>
          <a:p>
            <a:pPr marL="906767" lvl="1" indent="-453384" algn="l">
              <a:lnSpc>
                <a:spcPts val="5459"/>
              </a:lnSpc>
              <a:buFont typeface="Arial"/>
              <a:buChar char="•"/>
            </a:pPr>
            <a:r>
              <a:rPr lang="en-US" sz="4199" b="1">
                <a:solidFill>
                  <a:srgbClr val="540A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Etiam vel felis nec lectus bibendum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1710667"/>
            <a:ext cx="7299669" cy="2398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77"/>
              </a:lnSpc>
            </a:pPr>
            <a:r>
              <a:rPr lang="en-US" sz="9095">
                <a:solidFill>
                  <a:srgbClr val="540A00"/>
                </a:solidFill>
                <a:latin typeface="Yeseva One"/>
                <a:ea typeface="Yeseva One"/>
                <a:cs typeface="Yeseva One"/>
                <a:sym typeface="Yeseva One"/>
              </a:rPr>
              <a:t>Wichtigste Punkte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481</Words>
  <Application>Microsoft Office PowerPoint</Application>
  <PresentationFormat>Custom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Yeseva One</vt:lpstr>
      <vt:lpstr>Arial</vt:lpstr>
      <vt:lpstr>Calibri</vt:lpstr>
      <vt:lpstr>Poppins Medium</vt:lpstr>
      <vt:lpstr>Jonathan</vt:lpstr>
      <vt:lpstr>B Koodak</vt:lpstr>
      <vt:lpstr>IRANSans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niloofar tpchizdn</cp:lastModifiedBy>
  <cp:revision>3</cp:revision>
  <dcterms:created xsi:type="dcterms:W3CDTF">2006-08-16T00:00:00Z</dcterms:created>
  <dcterms:modified xsi:type="dcterms:W3CDTF">2025-08-08T19:41:06Z</dcterms:modified>
  <dc:identifier>DAGvgMinGIY</dc:identifier>
</cp:coreProperties>
</file>