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BC7"/>
    <a:srgbClr val="FB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FD23-E439-DFA7-70E3-98C346442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27CCC-E2FC-0A89-6093-F9739AC2D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69A8-4264-DA60-FD83-FE98CD2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C4F9E-538E-C437-4F6D-5F3A6190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143E-2FDD-E4D0-272E-41AB05B4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7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82C2-020F-0D6F-65D2-9A2C3293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CBFEC-0E93-C866-6E5B-DBD674068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13845-8E53-6E0E-A9B1-4641B548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106A9-B8DD-7BEA-8286-D5E3A1FC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6AB2D-6799-4248-FEE2-7E85BCA3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A9665-6478-F1B7-12DF-B51DD0881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67A32-B5E7-9A22-74C3-7E543E0D9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4E79-7CBF-36A4-B335-8D8BEB98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7830D-9C31-AD97-2BB2-C54DD1BF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4E1A6-371C-6146-7A2E-950A18FD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FAE5-DE24-443E-C713-67DE4D65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8AF6-4C8F-DFCC-B3E2-32CB81E6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C0463-DD43-EF7C-DC66-777D6BE4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4A7AF-F1A5-125F-E429-36A6808B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CCA2-C2B8-86B9-6DFD-DA132F56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060A-FEF0-8141-406D-E3A01161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0CA39-5295-C740-8FB6-93BB9235E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37D4-6BA8-7767-5867-1FF83A5F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5AD1-8F72-B6F5-0BB2-CBA954A7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899E8-ACF8-6F36-7222-46F86648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EDD2-8557-2B29-463C-71E5A736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E195-C352-F8EB-5F52-A0DDB7DD9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843A2-5153-FB87-C12B-F6FADEBFD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755FC-2C00-B333-1AFB-7AAA4B5E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4C40D-821C-C141-E645-CFF043B7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AF05E-9318-6063-A212-5E1E421C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6EF-ACE3-D240-416D-4B9EED0D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8F71A-1740-8633-5E8C-F884B146A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D52D4-47C9-DDD0-3EEF-C3B83EB4A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4CD0A-66B8-A256-0976-6AA2BFA34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FAD4F-99E8-88E4-EB8A-DF21F45E8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84FAC-DF46-C9CD-BA5D-26025DE0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C0486-7558-A593-0A40-C542C372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D8FFC-E557-59D0-C107-C349C167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A84C-99B6-8206-8B29-D9B13D68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A449D-0617-E511-9FBD-5A7E4ABF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1E200-C426-416A-D0E1-64A157A1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11A4-DCA0-4821-2760-18B01704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52ED0-FADC-F6F6-D329-D8FDDC5C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1B934-52CB-071F-E8AD-C298A190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A66DE-43C8-EA14-EED6-4AD574FB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D1F0-3F70-2183-8087-28C53636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86CC1-7527-409A-6EBA-C78BAEB2E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4E265-08FF-DC4D-FDB3-86EEF68F0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D65F2-4CFD-7486-6AD3-7F3C25C9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3156D-F90C-7F6A-A88C-4DC89F37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B2930-32AB-7745-1575-3E20CEBB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6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F184-C3D4-DDFA-E611-2735B4D1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A9F0C-63F5-A92A-6BF7-DEF9E023F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5D2D4-A90B-04EC-56C5-60C57352D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DEC3C-A3BA-C42B-E224-377174BB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DDCCC-0336-33BF-BD46-A3CBB19D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30C4-D3AF-9E65-2C99-37D2F55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438C0-D60D-BB8E-D706-FD0E8844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B032A-6473-963D-6DA5-823C9F512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DF1FD-B502-707A-8110-C25D9A0A0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2884-4F75-4FB0-AD1F-1F86C52CE67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8B50-9F1D-CC89-B23A-2520ED9A8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4EA04-D74E-1B37-BAF8-174CEAAB2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2A27-E630-4BFC-8F0B-31A1BBD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nilamooz.i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967ECE75-A202-8D1B-50AA-DB8D18158267}"/>
              </a:ext>
            </a:extLst>
          </p:cNvPr>
          <p:cNvSpPr/>
          <p:nvPr/>
        </p:nvSpPr>
        <p:spPr>
          <a:xfrm>
            <a:off x="474215" y="246114"/>
            <a:ext cx="11088891" cy="6365771"/>
          </a:xfrm>
          <a:custGeom>
            <a:avLst/>
            <a:gdLst/>
            <a:ahLst/>
            <a:cxnLst/>
            <a:rect l="l" t="t" r="r" b="b"/>
            <a:pathLst>
              <a:path w="14067692" h="8229600">
                <a:moveTo>
                  <a:pt x="0" y="0"/>
                </a:moveTo>
                <a:lnTo>
                  <a:pt x="14067692" y="0"/>
                </a:lnTo>
                <a:lnTo>
                  <a:pt x="140676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anchor="ctr"/>
          <a:lstStyle/>
          <a:p>
            <a:pPr algn="ctr" rtl="1"/>
            <a:r>
              <a:rPr lang="fa-IR" sz="6000" dirty="0">
                <a:solidFill>
                  <a:srgbClr val="002060"/>
                </a:solidFill>
                <a:cs typeface="B Koodak" panose="00000700000000000000" pitchFamily="2" charset="-78"/>
              </a:rPr>
              <a:t>حل تمرینات صفحه 15</a:t>
            </a:r>
          </a:p>
          <a:p>
            <a:pPr algn="ctr" rtl="1"/>
            <a:r>
              <a:rPr lang="fa-IR" sz="6000" dirty="0">
                <a:solidFill>
                  <a:srgbClr val="002060"/>
                </a:solidFill>
                <a:cs typeface="B Koodak" panose="00000700000000000000" pitchFamily="2" charset="-78"/>
              </a:rPr>
              <a:t>کتاب ریاضی ششم – فصل 1</a:t>
            </a:r>
          </a:p>
          <a:p>
            <a:pPr algn="ctr" rtl="1"/>
            <a:r>
              <a:rPr lang="fa-IR" sz="6000" dirty="0">
                <a:ln>
                  <a:solidFill>
                    <a:srgbClr val="FBA3F1"/>
                  </a:solidFill>
                </a:ln>
                <a:solidFill>
                  <a:schemeClr val="bg1"/>
                </a:solidFill>
                <a:cs typeface="B Koodak" panose="00000700000000000000" pitchFamily="2" charset="-78"/>
              </a:rPr>
              <a:t>مدرس : نیلوفر توپچی زادگان</a:t>
            </a:r>
            <a:endParaRPr lang="en-US" sz="6000" dirty="0">
              <a:ln>
                <a:solidFill>
                  <a:srgbClr val="FBA3F1"/>
                </a:solidFill>
              </a:ln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BA0581BE-3D1D-295D-EB8A-AB538E01E68A}"/>
              </a:ext>
            </a:extLst>
          </p:cNvPr>
          <p:cNvSpPr/>
          <p:nvPr/>
        </p:nvSpPr>
        <p:spPr>
          <a:xfrm rot="-1568932">
            <a:off x="80203" y="567894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01E5420C-F371-A8D4-DAB1-B632FF464B63}"/>
              </a:ext>
            </a:extLst>
          </p:cNvPr>
          <p:cNvSpPr/>
          <p:nvPr/>
        </p:nvSpPr>
        <p:spPr>
          <a:xfrm rot="240727">
            <a:off x="10085781" y="4474138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94D145-CE63-E033-D852-5791803E344D}"/>
              </a:ext>
            </a:extLst>
          </p:cNvPr>
          <p:cNvSpPr/>
          <p:nvPr/>
        </p:nvSpPr>
        <p:spPr>
          <a:xfrm>
            <a:off x="1705969" y="1801504"/>
            <a:ext cx="8625385" cy="3248168"/>
          </a:xfrm>
          <a:prstGeom prst="roundRect">
            <a:avLst>
              <a:gd name="adj" fmla="val 10143"/>
            </a:avLst>
          </a:prstGeom>
          <a:noFill/>
          <a:ln w="3810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7640DB-ECE1-5D39-AE4E-9C7F0ACF91D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87" y="355751"/>
            <a:ext cx="2776488" cy="30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8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4462C6-6177-A1D6-64D5-48E01E45ADF8}"/>
              </a:ext>
            </a:extLst>
          </p:cNvPr>
          <p:cNvSpPr txBox="1"/>
          <p:nvPr/>
        </p:nvSpPr>
        <p:spPr>
          <a:xfrm>
            <a:off x="304231" y="1428549"/>
            <a:ext cx="115835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1 تعداد دانش آموزان کلاسی 25 نفر است . معلّم</a:t>
            </a: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دانش آموزان کلاس را در گروه های چند نفره گروه بندی کند تا</a:t>
            </a: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همه ی دانش آموزان در گروه هایی با تعداد مساوی قرار گیرند؟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971BEF4F-320D-F84B-231F-EA2E6474D0A2}"/>
              </a:ext>
            </a:extLst>
          </p:cNvPr>
          <p:cNvSpPr/>
          <p:nvPr/>
        </p:nvSpPr>
        <p:spPr>
          <a:xfrm>
            <a:off x="0" y="1"/>
            <a:ext cx="12192000" cy="1255594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62081"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E5627-BD27-BD01-86B3-B4860E43D94A}"/>
              </a:ext>
            </a:extLst>
          </p:cNvPr>
          <p:cNvSpPr txBox="1"/>
          <p:nvPr/>
        </p:nvSpPr>
        <p:spPr>
          <a:xfrm>
            <a:off x="1201003" y="2688609"/>
            <a:ext cx="1037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باید ببینیم عدد 25 به چه عددی بخش پذیر است_ عدد 5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A004E-6AAB-DB89-69E6-90ED27F597ED}"/>
              </a:ext>
            </a:extLst>
          </p:cNvPr>
          <p:cNvSpPr txBox="1"/>
          <p:nvPr/>
        </p:nvSpPr>
        <p:spPr>
          <a:xfrm>
            <a:off x="0" y="3523061"/>
            <a:ext cx="11887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اگر تعداد دانش آموزان کلاس 30 نفر باشد، معلّم</a:t>
            </a: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آنها را در گروه های چند نفره می تواند گروه بندی کند؟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58596-55D4-B072-E3B3-7EE92A8F664B}"/>
              </a:ext>
            </a:extLst>
          </p:cNvPr>
          <p:cNvSpPr txBox="1"/>
          <p:nvPr/>
        </p:nvSpPr>
        <p:spPr>
          <a:xfrm>
            <a:off x="832513" y="4285397"/>
            <a:ext cx="4544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30 = 3 ×10</a:t>
            </a:r>
          </a:p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30 = 6 × 5</a:t>
            </a:r>
          </a:p>
          <a:p>
            <a:pPr rtl="1"/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30 = 2 × 15 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2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E8804-BFCB-54A9-EA76-C81A0C971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97" y="470419"/>
            <a:ext cx="118508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اگر تعداد دانش آموزان کلاس بین </a:t>
            </a:r>
            <a:r>
              <a:rPr kumimoji="0" lang="fa-I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۲۰</a:t>
            </a: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تا </a:t>
            </a:r>
            <a:r>
              <a:rPr kumimoji="0" lang="fa-I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۳۰</a:t>
            </a: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نفر باشد، در چه صورتی نمی‌توان آنها را به هیچ یک از گروه‌های </a:t>
            </a:r>
            <a:r>
              <a:rPr kumimoji="0" lang="fa-I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۵،۳،۲</a:t>
            </a: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و </a:t>
            </a:r>
            <a:r>
              <a:rPr kumimoji="0" lang="fa-I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۹</a:t>
            </a: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نفره با تعداد مساوی گروه بندی کرد؟</a:t>
            </a:r>
            <a:endParaRPr kumimoji="0" lang="fa-IR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13EE999-6A56-6900-F0F0-92B8BDE5465B}"/>
              </a:ext>
            </a:extLst>
          </p:cNvPr>
          <p:cNvSpPr/>
          <p:nvPr/>
        </p:nvSpPr>
        <p:spPr>
          <a:xfrm rot="19779554">
            <a:off x="8910554" y="3679386"/>
            <a:ext cx="2976647" cy="2868328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00BF93F2-3C04-A9C5-30E5-8EDFCB47B8D9}"/>
              </a:ext>
            </a:extLst>
          </p:cNvPr>
          <p:cNvSpPr/>
          <p:nvPr/>
        </p:nvSpPr>
        <p:spPr>
          <a:xfrm rot="10800000">
            <a:off x="0" y="5639914"/>
            <a:ext cx="12192000" cy="1255594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62081"/>
            </a:stretch>
          </a:blipFill>
        </p:spPr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2DA811-E4A1-DAC9-95E4-2175C6471733}"/>
              </a:ext>
            </a:extLst>
          </p:cNvPr>
          <p:cNvSpPr/>
          <p:nvPr/>
        </p:nvSpPr>
        <p:spPr>
          <a:xfrm>
            <a:off x="2483891" y="2484313"/>
            <a:ext cx="8789159" cy="1255595"/>
          </a:xfrm>
          <a:custGeom>
            <a:avLst/>
            <a:gdLst>
              <a:gd name="connsiteX0" fmla="*/ 0 w 8789159"/>
              <a:gd name="connsiteY0" fmla="*/ 209270 h 1255595"/>
              <a:gd name="connsiteX1" fmla="*/ 209270 w 8789159"/>
              <a:gd name="connsiteY1" fmla="*/ 0 h 1255595"/>
              <a:gd name="connsiteX2" fmla="*/ 807171 w 8789159"/>
              <a:gd name="connsiteY2" fmla="*/ 0 h 1255595"/>
              <a:gd name="connsiteX3" fmla="*/ 1405073 w 8789159"/>
              <a:gd name="connsiteY3" fmla="*/ 0 h 1255595"/>
              <a:gd name="connsiteX4" fmla="*/ 2170386 w 8789159"/>
              <a:gd name="connsiteY4" fmla="*/ 0 h 1255595"/>
              <a:gd name="connsiteX5" fmla="*/ 2684582 w 8789159"/>
              <a:gd name="connsiteY5" fmla="*/ 0 h 1255595"/>
              <a:gd name="connsiteX6" fmla="*/ 3282483 w 8789159"/>
              <a:gd name="connsiteY6" fmla="*/ 0 h 1255595"/>
              <a:gd name="connsiteX7" fmla="*/ 3629266 w 8789159"/>
              <a:gd name="connsiteY7" fmla="*/ 0 h 1255595"/>
              <a:gd name="connsiteX8" fmla="*/ 4310873 w 8789159"/>
              <a:gd name="connsiteY8" fmla="*/ 0 h 1255595"/>
              <a:gd name="connsiteX9" fmla="*/ 4825068 w 8789159"/>
              <a:gd name="connsiteY9" fmla="*/ 0 h 1255595"/>
              <a:gd name="connsiteX10" fmla="*/ 5506676 w 8789159"/>
              <a:gd name="connsiteY10" fmla="*/ 0 h 1255595"/>
              <a:gd name="connsiteX11" fmla="*/ 6188284 w 8789159"/>
              <a:gd name="connsiteY11" fmla="*/ 0 h 1255595"/>
              <a:gd name="connsiteX12" fmla="*/ 6786185 w 8789159"/>
              <a:gd name="connsiteY12" fmla="*/ 0 h 1255595"/>
              <a:gd name="connsiteX13" fmla="*/ 7384086 w 8789159"/>
              <a:gd name="connsiteY13" fmla="*/ 0 h 1255595"/>
              <a:gd name="connsiteX14" fmla="*/ 7981988 w 8789159"/>
              <a:gd name="connsiteY14" fmla="*/ 0 h 1255595"/>
              <a:gd name="connsiteX15" fmla="*/ 8579889 w 8789159"/>
              <a:gd name="connsiteY15" fmla="*/ 0 h 1255595"/>
              <a:gd name="connsiteX16" fmla="*/ 8789159 w 8789159"/>
              <a:gd name="connsiteY16" fmla="*/ 209270 h 1255595"/>
              <a:gd name="connsiteX17" fmla="*/ 8789159 w 8789159"/>
              <a:gd name="connsiteY17" fmla="*/ 644539 h 1255595"/>
              <a:gd name="connsiteX18" fmla="*/ 8789159 w 8789159"/>
              <a:gd name="connsiteY18" fmla="*/ 1046325 h 1255595"/>
              <a:gd name="connsiteX19" fmla="*/ 8579889 w 8789159"/>
              <a:gd name="connsiteY19" fmla="*/ 1255595 h 1255595"/>
              <a:gd name="connsiteX20" fmla="*/ 8233106 w 8789159"/>
              <a:gd name="connsiteY20" fmla="*/ 1255595 h 1255595"/>
              <a:gd name="connsiteX21" fmla="*/ 7467792 w 8789159"/>
              <a:gd name="connsiteY21" fmla="*/ 1255595 h 1255595"/>
              <a:gd name="connsiteX22" fmla="*/ 6869891 w 8789159"/>
              <a:gd name="connsiteY22" fmla="*/ 1255595 h 1255595"/>
              <a:gd name="connsiteX23" fmla="*/ 6523108 w 8789159"/>
              <a:gd name="connsiteY23" fmla="*/ 1255595 h 1255595"/>
              <a:gd name="connsiteX24" fmla="*/ 5757795 w 8789159"/>
              <a:gd name="connsiteY24" fmla="*/ 1255595 h 1255595"/>
              <a:gd name="connsiteX25" fmla="*/ 5411012 w 8789159"/>
              <a:gd name="connsiteY25" fmla="*/ 1255595 h 1255595"/>
              <a:gd name="connsiteX26" fmla="*/ 5064229 w 8789159"/>
              <a:gd name="connsiteY26" fmla="*/ 1255595 h 1255595"/>
              <a:gd name="connsiteX27" fmla="*/ 4550034 w 8789159"/>
              <a:gd name="connsiteY27" fmla="*/ 1255595 h 1255595"/>
              <a:gd name="connsiteX28" fmla="*/ 3868426 w 8789159"/>
              <a:gd name="connsiteY28" fmla="*/ 1255595 h 1255595"/>
              <a:gd name="connsiteX29" fmla="*/ 3186819 w 8789159"/>
              <a:gd name="connsiteY29" fmla="*/ 1255595 h 1255595"/>
              <a:gd name="connsiteX30" fmla="*/ 2840036 w 8789159"/>
              <a:gd name="connsiteY30" fmla="*/ 1255595 h 1255595"/>
              <a:gd name="connsiteX31" fmla="*/ 2074722 w 8789159"/>
              <a:gd name="connsiteY31" fmla="*/ 1255595 h 1255595"/>
              <a:gd name="connsiteX32" fmla="*/ 1560527 w 8789159"/>
              <a:gd name="connsiteY32" fmla="*/ 1255595 h 1255595"/>
              <a:gd name="connsiteX33" fmla="*/ 795213 w 8789159"/>
              <a:gd name="connsiteY33" fmla="*/ 1255595 h 1255595"/>
              <a:gd name="connsiteX34" fmla="*/ 209270 w 8789159"/>
              <a:gd name="connsiteY34" fmla="*/ 1255595 h 1255595"/>
              <a:gd name="connsiteX35" fmla="*/ 0 w 8789159"/>
              <a:gd name="connsiteY35" fmla="*/ 1046325 h 1255595"/>
              <a:gd name="connsiteX36" fmla="*/ 0 w 8789159"/>
              <a:gd name="connsiteY36" fmla="*/ 644539 h 1255595"/>
              <a:gd name="connsiteX37" fmla="*/ 0 w 8789159"/>
              <a:gd name="connsiteY37" fmla="*/ 209270 h 125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89159" h="1255595" fill="none" extrusionOk="0">
                <a:moveTo>
                  <a:pt x="0" y="209270"/>
                </a:moveTo>
                <a:cubicBezTo>
                  <a:pt x="-5784" y="101660"/>
                  <a:pt x="88752" y="8071"/>
                  <a:pt x="209270" y="0"/>
                </a:cubicBezTo>
                <a:cubicBezTo>
                  <a:pt x="455171" y="-57452"/>
                  <a:pt x="549316" y="40656"/>
                  <a:pt x="807171" y="0"/>
                </a:cubicBezTo>
                <a:cubicBezTo>
                  <a:pt x="1065026" y="-40656"/>
                  <a:pt x="1120299" y="27169"/>
                  <a:pt x="1405073" y="0"/>
                </a:cubicBezTo>
                <a:cubicBezTo>
                  <a:pt x="1689847" y="-27169"/>
                  <a:pt x="1873380" y="2515"/>
                  <a:pt x="2170386" y="0"/>
                </a:cubicBezTo>
                <a:cubicBezTo>
                  <a:pt x="2467392" y="-2515"/>
                  <a:pt x="2537595" y="37974"/>
                  <a:pt x="2684582" y="0"/>
                </a:cubicBezTo>
                <a:cubicBezTo>
                  <a:pt x="2831569" y="-37974"/>
                  <a:pt x="3077876" y="61346"/>
                  <a:pt x="3282483" y="0"/>
                </a:cubicBezTo>
                <a:cubicBezTo>
                  <a:pt x="3487090" y="-61346"/>
                  <a:pt x="3459138" y="39195"/>
                  <a:pt x="3629266" y="0"/>
                </a:cubicBezTo>
                <a:cubicBezTo>
                  <a:pt x="3799394" y="-39195"/>
                  <a:pt x="3979931" y="43714"/>
                  <a:pt x="4310873" y="0"/>
                </a:cubicBezTo>
                <a:cubicBezTo>
                  <a:pt x="4641815" y="-43714"/>
                  <a:pt x="4603404" y="16565"/>
                  <a:pt x="4825068" y="0"/>
                </a:cubicBezTo>
                <a:cubicBezTo>
                  <a:pt x="5046733" y="-16565"/>
                  <a:pt x="5263542" y="45077"/>
                  <a:pt x="5506676" y="0"/>
                </a:cubicBezTo>
                <a:cubicBezTo>
                  <a:pt x="5749810" y="-45077"/>
                  <a:pt x="5946166" y="72027"/>
                  <a:pt x="6188284" y="0"/>
                </a:cubicBezTo>
                <a:cubicBezTo>
                  <a:pt x="6430402" y="-72027"/>
                  <a:pt x="6558033" y="9410"/>
                  <a:pt x="6786185" y="0"/>
                </a:cubicBezTo>
                <a:cubicBezTo>
                  <a:pt x="7014337" y="-9410"/>
                  <a:pt x="7136299" y="46229"/>
                  <a:pt x="7384086" y="0"/>
                </a:cubicBezTo>
                <a:cubicBezTo>
                  <a:pt x="7631873" y="-46229"/>
                  <a:pt x="7709780" y="12337"/>
                  <a:pt x="7981988" y="0"/>
                </a:cubicBezTo>
                <a:cubicBezTo>
                  <a:pt x="8254196" y="-12337"/>
                  <a:pt x="8413304" y="48527"/>
                  <a:pt x="8579889" y="0"/>
                </a:cubicBezTo>
                <a:cubicBezTo>
                  <a:pt x="8692206" y="-9397"/>
                  <a:pt x="8820241" y="96906"/>
                  <a:pt x="8789159" y="209270"/>
                </a:cubicBezTo>
                <a:cubicBezTo>
                  <a:pt x="8817397" y="392257"/>
                  <a:pt x="8788025" y="441504"/>
                  <a:pt x="8789159" y="644539"/>
                </a:cubicBezTo>
                <a:cubicBezTo>
                  <a:pt x="8790293" y="847574"/>
                  <a:pt x="8756423" y="911763"/>
                  <a:pt x="8789159" y="1046325"/>
                </a:cubicBezTo>
                <a:cubicBezTo>
                  <a:pt x="8792645" y="1144858"/>
                  <a:pt x="8724864" y="1264879"/>
                  <a:pt x="8579889" y="1255595"/>
                </a:cubicBezTo>
                <a:cubicBezTo>
                  <a:pt x="8435833" y="1291419"/>
                  <a:pt x="8369432" y="1217786"/>
                  <a:pt x="8233106" y="1255595"/>
                </a:cubicBezTo>
                <a:cubicBezTo>
                  <a:pt x="8096780" y="1293404"/>
                  <a:pt x="7837884" y="1254230"/>
                  <a:pt x="7467792" y="1255595"/>
                </a:cubicBezTo>
                <a:cubicBezTo>
                  <a:pt x="7097700" y="1256960"/>
                  <a:pt x="7078506" y="1213458"/>
                  <a:pt x="6869891" y="1255595"/>
                </a:cubicBezTo>
                <a:cubicBezTo>
                  <a:pt x="6661276" y="1297732"/>
                  <a:pt x="6625348" y="1252031"/>
                  <a:pt x="6523108" y="1255595"/>
                </a:cubicBezTo>
                <a:cubicBezTo>
                  <a:pt x="6420868" y="1259159"/>
                  <a:pt x="5977912" y="1243661"/>
                  <a:pt x="5757795" y="1255595"/>
                </a:cubicBezTo>
                <a:cubicBezTo>
                  <a:pt x="5537678" y="1267529"/>
                  <a:pt x="5520786" y="1227530"/>
                  <a:pt x="5411012" y="1255595"/>
                </a:cubicBezTo>
                <a:cubicBezTo>
                  <a:pt x="5301238" y="1283660"/>
                  <a:pt x="5220192" y="1230877"/>
                  <a:pt x="5064229" y="1255595"/>
                </a:cubicBezTo>
                <a:cubicBezTo>
                  <a:pt x="4908266" y="1280313"/>
                  <a:pt x="4699432" y="1212209"/>
                  <a:pt x="4550034" y="1255595"/>
                </a:cubicBezTo>
                <a:cubicBezTo>
                  <a:pt x="4400636" y="1298981"/>
                  <a:pt x="4004925" y="1234831"/>
                  <a:pt x="3868426" y="1255595"/>
                </a:cubicBezTo>
                <a:cubicBezTo>
                  <a:pt x="3731927" y="1276359"/>
                  <a:pt x="3390036" y="1198544"/>
                  <a:pt x="3186819" y="1255595"/>
                </a:cubicBezTo>
                <a:cubicBezTo>
                  <a:pt x="2983602" y="1312646"/>
                  <a:pt x="2959591" y="1236475"/>
                  <a:pt x="2840036" y="1255595"/>
                </a:cubicBezTo>
                <a:cubicBezTo>
                  <a:pt x="2720481" y="1274715"/>
                  <a:pt x="2240677" y="1253350"/>
                  <a:pt x="2074722" y="1255595"/>
                </a:cubicBezTo>
                <a:cubicBezTo>
                  <a:pt x="1908767" y="1257840"/>
                  <a:pt x="1688581" y="1223302"/>
                  <a:pt x="1560527" y="1255595"/>
                </a:cubicBezTo>
                <a:cubicBezTo>
                  <a:pt x="1432474" y="1287888"/>
                  <a:pt x="970169" y="1214084"/>
                  <a:pt x="795213" y="1255595"/>
                </a:cubicBezTo>
                <a:cubicBezTo>
                  <a:pt x="620257" y="1297106"/>
                  <a:pt x="392308" y="1231697"/>
                  <a:pt x="209270" y="1255595"/>
                </a:cubicBezTo>
                <a:cubicBezTo>
                  <a:pt x="100119" y="1258052"/>
                  <a:pt x="4730" y="1132009"/>
                  <a:pt x="0" y="1046325"/>
                </a:cubicBezTo>
                <a:cubicBezTo>
                  <a:pt x="-24004" y="914104"/>
                  <a:pt x="3911" y="785041"/>
                  <a:pt x="0" y="644539"/>
                </a:cubicBezTo>
                <a:cubicBezTo>
                  <a:pt x="-3911" y="504037"/>
                  <a:pt x="19962" y="394223"/>
                  <a:pt x="0" y="209270"/>
                </a:cubicBezTo>
                <a:close/>
              </a:path>
              <a:path w="8789159" h="1255595" stroke="0" extrusionOk="0">
                <a:moveTo>
                  <a:pt x="0" y="209270"/>
                </a:moveTo>
                <a:cubicBezTo>
                  <a:pt x="10187" y="108486"/>
                  <a:pt x="106643" y="10487"/>
                  <a:pt x="209270" y="0"/>
                </a:cubicBezTo>
                <a:cubicBezTo>
                  <a:pt x="503938" y="-54445"/>
                  <a:pt x="657487" y="58279"/>
                  <a:pt x="974584" y="0"/>
                </a:cubicBezTo>
                <a:cubicBezTo>
                  <a:pt x="1291681" y="-58279"/>
                  <a:pt x="1155213" y="8560"/>
                  <a:pt x="1321367" y="0"/>
                </a:cubicBezTo>
                <a:cubicBezTo>
                  <a:pt x="1487521" y="-8560"/>
                  <a:pt x="1553874" y="2661"/>
                  <a:pt x="1751856" y="0"/>
                </a:cubicBezTo>
                <a:cubicBezTo>
                  <a:pt x="1949838" y="-2661"/>
                  <a:pt x="1972027" y="29766"/>
                  <a:pt x="2182344" y="0"/>
                </a:cubicBezTo>
                <a:cubicBezTo>
                  <a:pt x="2392661" y="-29766"/>
                  <a:pt x="2491431" y="71537"/>
                  <a:pt x="2780246" y="0"/>
                </a:cubicBezTo>
                <a:cubicBezTo>
                  <a:pt x="3069061" y="-71537"/>
                  <a:pt x="3219725" y="56463"/>
                  <a:pt x="3461853" y="0"/>
                </a:cubicBezTo>
                <a:cubicBezTo>
                  <a:pt x="3703981" y="-56463"/>
                  <a:pt x="3738591" y="28502"/>
                  <a:pt x="3892342" y="0"/>
                </a:cubicBezTo>
                <a:cubicBezTo>
                  <a:pt x="4046093" y="-28502"/>
                  <a:pt x="4221775" y="35230"/>
                  <a:pt x="4406538" y="0"/>
                </a:cubicBezTo>
                <a:cubicBezTo>
                  <a:pt x="4591301" y="-35230"/>
                  <a:pt x="4703481" y="54181"/>
                  <a:pt x="4920733" y="0"/>
                </a:cubicBezTo>
                <a:cubicBezTo>
                  <a:pt x="5137985" y="-54181"/>
                  <a:pt x="5483090" y="71483"/>
                  <a:pt x="5686046" y="0"/>
                </a:cubicBezTo>
                <a:cubicBezTo>
                  <a:pt x="5889002" y="-71483"/>
                  <a:pt x="6073119" y="71356"/>
                  <a:pt x="6451360" y="0"/>
                </a:cubicBezTo>
                <a:cubicBezTo>
                  <a:pt x="6829601" y="-71356"/>
                  <a:pt x="6711334" y="31961"/>
                  <a:pt x="6798143" y="0"/>
                </a:cubicBezTo>
                <a:cubicBezTo>
                  <a:pt x="6884952" y="-31961"/>
                  <a:pt x="7062148" y="10945"/>
                  <a:pt x="7144926" y="0"/>
                </a:cubicBezTo>
                <a:cubicBezTo>
                  <a:pt x="7227704" y="-10945"/>
                  <a:pt x="7421321" y="40857"/>
                  <a:pt x="7491709" y="0"/>
                </a:cubicBezTo>
                <a:cubicBezTo>
                  <a:pt x="7562097" y="-40857"/>
                  <a:pt x="8222730" y="101711"/>
                  <a:pt x="8579889" y="0"/>
                </a:cubicBezTo>
                <a:cubicBezTo>
                  <a:pt x="8677767" y="9774"/>
                  <a:pt x="8785754" y="90930"/>
                  <a:pt x="8789159" y="209270"/>
                </a:cubicBezTo>
                <a:cubicBezTo>
                  <a:pt x="8789281" y="339841"/>
                  <a:pt x="8753748" y="481678"/>
                  <a:pt x="8789159" y="602686"/>
                </a:cubicBezTo>
                <a:cubicBezTo>
                  <a:pt x="8824570" y="723694"/>
                  <a:pt x="8766879" y="857298"/>
                  <a:pt x="8789159" y="1046325"/>
                </a:cubicBezTo>
                <a:cubicBezTo>
                  <a:pt x="8776397" y="1190637"/>
                  <a:pt x="8689252" y="1242361"/>
                  <a:pt x="8579889" y="1255595"/>
                </a:cubicBezTo>
                <a:cubicBezTo>
                  <a:pt x="8370413" y="1285476"/>
                  <a:pt x="8145247" y="1169423"/>
                  <a:pt x="7814575" y="1255595"/>
                </a:cubicBezTo>
                <a:cubicBezTo>
                  <a:pt x="7483903" y="1341767"/>
                  <a:pt x="7418843" y="1235267"/>
                  <a:pt x="7049262" y="1255595"/>
                </a:cubicBezTo>
                <a:cubicBezTo>
                  <a:pt x="6679681" y="1275923"/>
                  <a:pt x="6437654" y="1222585"/>
                  <a:pt x="6283948" y="1255595"/>
                </a:cubicBezTo>
                <a:cubicBezTo>
                  <a:pt x="6130242" y="1288605"/>
                  <a:pt x="5843596" y="1254375"/>
                  <a:pt x="5518634" y="1255595"/>
                </a:cubicBezTo>
                <a:cubicBezTo>
                  <a:pt x="5193672" y="1256815"/>
                  <a:pt x="5019332" y="1253159"/>
                  <a:pt x="4837027" y="1255595"/>
                </a:cubicBezTo>
                <a:cubicBezTo>
                  <a:pt x="4654722" y="1258031"/>
                  <a:pt x="4427070" y="1236614"/>
                  <a:pt x="4322831" y="1255595"/>
                </a:cubicBezTo>
                <a:cubicBezTo>
                  <a:pt x="4218592" y="1274576"/>
                  <a:pt x="4032111" y="1206998"/>
                  <a:pt x="3808636" y="1255595"/>
                </a:cubicBezTo>
                <a:cubicBezTo>
                  <a:pt x="3585161" y="1304192"/>
                  <a:pt x="3287359" y="1181152"/>
                  <a:pt x="3127029" y="1255595"/>
                </a:cubicBezTo>
                <a:cubicBezTo>
                  <a:pt x="2966699" y="1330038"/>
                  <a:pt x="2773606" y="1240109"/>
                  <a:pt x="2612833" y="1255595"/>
                </a:cubicBezTo>
                <a:cubicBezTo>
                  <a:pt x="2452060" y="1271081"/>
                  <a:pt x="2203511" y="1198498"/>
                  <a:pt x="1931226" y="1255595"/>
                </a:cubicBezTo>
                <a:cubicBezTo>
                  <a:pt x="1658941" y="1312692"/>
                  <a:pt x="1554952" y="1244859"/>
                  <a:pt x="1417031" y="1255595"/>
                </a:cubicBezTo>
                <a:cubicBezTo>
                  <a:pt x="1279111" y="1266331"/>
                  <a:pt x="1198812" y="1219356"/>
                  <a:pt x="1070248" y="1255595"/>
                </a:cubicBezTo>
                <a:cubicBezTo>
                  <a:pt x="941684" y="1291834"/>
                  <a:pt x="842285" y="1248221"/>
                  <a:pt x="723465" y="1255595"/>
                </a:cubicBezTo>
                <a:cubicBezTo>
                  <a:pt x="604645" y="1262969"/>
                  <a:pt x="340654" y="1249946"/>
                  <a:pt x="209270" y="1255595"/>
                </a:cubicBezTo>
                <a:cubicBezTo>
                  <a:pt x="90288" y="1254466"/>
                  <a:pt x="-3044" y="1152757"/>
                  <a:pt x="0" y="1046325"/>
                </a:cubicBezTo>
                <a:cubicBezTo>
                  <a:pt x="-1204" y="945933"/>
                  <a:pt x="44511" y="744271"/>
                  <a:pt x="0" y="611056"/>
                </a:cubicBezTo>
                <a:cubicBezTo>
                  <a:pt x="-44511" y="477841"/>
                  <a:pt x="23539" y="376419"/>
                  <a:pt x="0" y="209270"/>
                </a:cubicBezTo>
                <a:close/>
              </a:path>
            </a:pathLst>
          </a:custGeom>
          <a:solidFill>
            <a:srgbClr val="FBA3F1"/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6669950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BA3E0-3B87-9E0F-8393-CF80CB45DB4D}"/>
              </a:ext>
            </a:extLst>
          </p:cNvPr>
          <p:cNvSpPr txBox="1"/>
          <p:nvPr/>
        </p:nvSpPr>
        <p:spPr>
          <a:xfrm>
            <a:off x="3548418" y="2927444"/>
            <a:ext cx="7376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جواب:  اگر تعداد برابر </a:t>
            </a:r>
            <a:r>
              <a:rPr kumimoji="0" lang="fa-IR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۲۳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و </a:t>
            </a:r>
            <a:r>
              <a:rPr kumimoji="0" lang="fa-IR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۲۹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نفر باشد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75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CD03E-A4D6-A856-0824-A822B898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26" y="2005218"/>
            <a:ext cx="7654034" cy="993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6A0E-558A-85E2-A521-1374268B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8" y="3449797"/>
            <a:ext cx="9850562" cy="1207588"/>
          </a:xfrm>
          <a:prstGeom prst="rect">
            <a:avLst/>
          </a:prstGeom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413A570B-8127-DAF6-F4AC-B151F81764E0}"/>
              </a:ext>
            </a:extLst>
          </p:cNvPr>
          <p:cNvSpPr/>
          <p:nvPr/>
        </p:nvSpPr>
        <p:spPr>
          <a:xfrm rot="-491967">
            <a:off x="102163" y="113785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462740A-F431-E173-1CA4-750E0BAFCF41}"/>
              </a:ext>
            </a:extLst>
          </p:cNvPr>
          <p:cNvSpPr/>
          <p:nvPr/>
        </p:nvSpPr>
        <p:spPr>
          <a:xfrm rot="10130259">
            <a:off x="10350519" y="4807917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BA7A678-759D-F7D5-7D93-CB29A52BE178}"/>
              </a:ext>
            </a:extLst>
          </p:cNvPr>
          <p:cNvSpPr/>
          <p:nvPr/>
        </p:nvSpPr>
        <p:spPr>
          <a:xfrm rot="-232289" flipH="1">
            <a:off x="9268678" y="-94533"/>
            <a:ext cx="3135290" cy="2990591"/>
          </a:xfrm>
          <a:custGeom>
            <a:avLst/>
            <a:gdLst/>
            <a:ahLst/>
            <a:cxnLst/>
            <a:rect l="l" t="t" r="r" b="b"/>
            <a:pathLst>
              <a:path w="5940956" h="4828377">
                <a:moveTo>
                  <a:pt x="5940956" y="0"/>
                </a:moveTo>
                <a:lnTo>
                  <a:pt x="0" y="0"/>
                </a:lnTo>
                <a:lnTo>
                  <a:pt x="0" y="4828377"/>
                </a:lnTo>
                <a:lnTo>
                  <a:pt x="5940956" y="4828377"/>
                </a:lnTo>
                <a:lnTo>
                  <a:pt x="59409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2EE6A8-8877-61A1-F3D8-1D8E59937A4C}"/>
              </a:ext>
            </a:extLst>
          </p:cNvPr>
          <p:cNvSpPr/>
          <p:nvPr/>
        </p:nvSpPr>
        <p:spPr>
          <a:xfrm>
            <a:off x="1897781" y="3581138"/>
            <a:ext cx="1063775" cy="1207588"/>
          </a:xfrm>
          <a:custGeom>
            <a:avLst/>
            <a:gdLst>
              <a:gd name="connsiteX0" fmla="*/ 0 w 1063775"/>
              <a:gd name="connsiteY0" fmla="*/ 603794 h 1207588"/>
              <a:gd name="connsiteX1" fmla="*/ 531888 w 1063775"/>
              <a:gd name="connsiteY1" fmla="*/ 0 h 1207588"/>
              <a:gd name="connsiteX2" fmla="*/ 1063776 w 1063775"/>
              <a:gd name="connsiteY2" fmla="*/ 603794 h 1207588"/>
              <a:gd name="connsiteX3" fmla="*/ 531888 w 1063775"/>
              <a:gd name="connsiteY3" fmla="*/ 1207588 h 1207588"/>
              <a:gd name="connsiteX4" fmla="*/ 0 w 1063775"/>
              <a:gd name="connsiteY4" fmla="*/ 603794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775" h="1207588" extrusionOk="0">
                <a:moveTo>
                  <a:pt x="0" y="603794"/>
                </a:moveTo>
                <a:cubicBezTo>
                  <a:pt x="16641" y="289502"/>
                  <a:pt x="267521" y="3323"/>
                  <a:pt x="531888" y="0"/>
                </a:cubicBezTo>
                <a:cubicBezTo>
                  <a:pt x="778826" y="56980"/>
                  <a:pt x="1080009" y="311366"/>
                  <a:pt x="1063776" y="603794"/>
                </a:cubicBezTo>
                <a:cubicBezTo>
                  <a:pt x="1076722" y="947884"/>
                  <a:pt x="842127" y="1227629"/>
                  <a:pt x="531888" y="1207588"/>
                </a:cubicBezTo>
                <a:cubicBezTo>
                  <a:pt x="232988" y="1212758"/>
                  <a:pt x="-632" y="924128"/>
                  <a:pt x="0" y="603794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68794868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1AB6D0-5D0D-A067-4561-A82162644327}"/>
              </a:ext>
            </a:extLst>
          </p:cNvPr>
          <p:cNvSpPr/>
          <p:nvPr/>
        </p:nvSpPr>
        <p:spPr>
          <a:xfrm>
            <a:off x="5719157" y="3639227"/>
            <a:ext cx="1063775" cy="1207588"/>
          </a:xfrm>
          <a:custGeom>
            <a:avLst/>
            <a:gdLst>
              <a:gd name="connsiteX0" fmla="*/ 0 w 1063775"/>
              <a:gd name="connsiteY0" fmla="*/ 603794 h 1207588"/>
              <a:gd name="connsiteX1" fmla="*/ 531888 w 1063775"/>
              <a:gd name="connsiteY1" fmla="*/ 0 h 1207588"/>
              <a:gd name="connsiteX2" fmla="*/ 1063776 w 1063775"/>
              <a:gd name="connsiteY2" fmla="*/ 603794 h 1207588"/>
              <a:gd name="connsiteX3" fmla="*/ 531888 w 1063775"/>
              <a:gd name="connsiteY3" fmla="*/ 1207588 h 1207588"/>
              <a:gd name="connsiteX4" fmla="*/ 0 w 1063775"/>
              <a:gd name="connsiteY4" fmla="*/ 603794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775" h="1207588" extrusionOk="0">
                <a:moveTo>
                  <a:pt x="0" y="603794"/>
                </a:moveTo>
                <a:cubicBezTo>
                  <a:pt x="16641" y="289502"/>
                  <a:pt x="267521" y="3323"/>
                  <a:pt x="531888" y="0"/>
                </a:cubicBezTo>
                <a:cubicBezTo>
                  <a:pt x="778826" y="56980"/>
                  <a:pt x="1080009" y="311366"/>
                  <a:pt x="1063776" y="603794"/>
                </a:cubicBezTo>
                <a:cubicBezTo>
                  <a:pt x="1076722" y="947884"/>
                  <a:pt x="842127" y="1227629"/>
                  <a:pt x="531888" y="1207588"/>
                </a:cubicBezTo>
                <a:cubicBezTo>
                  <a:pt x="232988" y="1212758"/>
                  <a:pt x="-632" y="924128"/>
                  <a:pt x="0" y="603794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68794868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FA5294-A023-9F66-9175-A35A09739311}"/>
              </a:ext>
            </a:extLst>
          </p:cNvPr>
          <p:cNvSpPr/>
          <p:nvPr/>
        </p:nvSpPr>
        <p:spPr>
          <a:xfrm>
            <a:off x="6894951" y="3515468"/>
            <a:ext cx="1363654" cy="1207588"/>
          </a:xfrm>
          <a:custGeom>
            <a:avLst/>
            <a:gdLst>
              <a:gd name="connsiteX0" fmla="*/ 0 w 1363654"/>
              <a:gd name="connsiteY0" fmla="*/ 603794 h 1207588"/>
              <a:gd name="connsiteX1" fmla="*/ 681827 w 1363654"/>
              <a:gd name="connsiteY1" fmla="*/ 0 h 1207588"/>
              <a:gd name="connsiteX2" fmla="*/ 1363654 w 1363654"/>
              <a:gd name="connsiteY2" fmla="*/ 603794 h 1207588"/>
              <a:gd name="connsiteX3" fmla="*/ 681827 w 1363654"/>
              <a:gd name="connsiteY3" fmla="*/ 1207588 h 1207588"/>
              <a:gd name="connsiteX4" fmla="*/ 0 w 1363654"/>
              <a:gd name="connsiteY4" fmla="*/ 603794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54" h="1207588" extrusionOk="0">
                <a:moveTo>
                  <a:pt x="0" y="603794"/>
                </a:moveTo>
                <a:cubicBezTo>
                  <a:pt x="62556" y="342407"/>
                  <a:pt x="383332" y="8827"/>
                  <a:pt x="681827" y="0"/>
                </a:cubicBezTo>
                <a:cubicBezTo>
                  <a:pt x="1011574" y="56980"/>
                  <a:pt x="1379887" y="311366"/>
                  <a:pt x="1363654" y="603794"/>
                </a:cubicBezTo>
                <a:cubicBezTo>
                  <a:pt x="1431134" y="992636"/>
                  <a:pt x="1117904" y="1279942"/>
                  <a:pt x="681827" y="1207588"/>
                </a:cubicBezTo>
                <a:cubicBezTo>
                  <a:pt x="300118" y="1212758"/>
                  <a:pt x="-632" y="924128"/>
                  <a:pt x="0" y="603794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68794868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717FF2-F7F3-FEB1-97C1-1F46FB512E0C}"/>
              </a:ext>
            </a:extLst>
          </p:cNvPr>
          <p:cNvSpPr/>
          <p:nvPr/>
        </p:nvSpPr>
        <p:spPr>
          <a:xfrm>
            <a:off x="8648869" y="3582998"/>
            <a:ext cx="1063775" cy="1207588"/>
          </a:xfrm>
          <a:custGeom>
            <a:avLst/>
            <a:gdLst>
              <a:gd name="connsiteX0" fmla="*/ 0 w 1063775"/>
              <a:gd name="connsiteY0" fmla="*/ 603794 h 1207588"/>
              <a:gd name="connsiteX1" fmla="*/ 531888 w 1063775"/>
              <a:gd name="connsiteY1" fmla="*/ 0 h 1207588"/>
              <a:gd name="connsiteX2" fmla="*/ 1063776 w 1063775"/>
              <a:gd name="connsiteY2" fmla="*/ 603794 h 1207588"/>
              <a:gd name="connsiteX3" fmla="*/ 531888 w 1063775"/>
              <a:gd name="connsiteY3" fmla="*/ 1207588 h 1207588"/>
              <a:gd name="connsiteX4" fmla="*/ 0 w 1063775"/>
              <a:gd name="connsiteY4" fmla="*/ 603794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775" h="1207588" extrusionOk="0">
                <a:moveTo>
                  <a:pt x="0" y="603794"/>
                </a:moveTo>
                <a:cubicBezTo>
                  <a:pt x="16641" y="289502"/>
                  <a:pt x="267521" y="3323"/>
                  <a:pt x="531888" y="0"/>
                </a:cubicBezTo>
                <a:cubicBezTo>
                  <a:pt x="778826" y="56980"/>
                  <a:pt x="1080009" y="311366"/>
                  <a:pt x="1063776" y="603794"/>
                </a:cubicBezTo>
                <a:cubicBezTo>
                  <a:pt x="1076722" y="947884"/>
                  <a:pt x="842127" y="1227629"/>
                  <a:pt x="531888" y="1207588"/>
                </a:cubicBezTo>
                <a:cubicBezTo>
                  <a:pt x="232988" y="1212758"/>
                  <a:pt x="-632" y="924128"/>
                  <a:pt x="0" y="603794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68794868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56F57BB-DB22-F213-9A99-7479FB3862B7}"/>
              </a:ext>
            </a:extLst>
          </p:cNvPr>
          <p:cNvSpPr/>
          <p:nvPr/>
        </p:nvSpPr>
        <p:spPr>
          <a:xfrm rot="231717">
            <a:off x="8083273" y="-262658"/>
            <a:ext cx="4318971" cy="2713366"/>
          </a:xfrm>
          <a:custGeom>
            <a:avLst/>
            <a:gdLst/>
            <a:ahLst/>
            <a:cxnLst/>
            <a:rect l="l" t="t" r="r" b="b"/>
            <a:pathLst>
              <a:path w="10406808" h="5430462">
                <a:moveTo>
                  <a:pt x="0" y="0"/>
                </a:moveTo>
                <a:lnTo>
                  <a:pt x="10406808" y="0"/>
                </a:lnTo>
                <a:lnTo>
                  <a:pt x="10406808" y="5430461"/>
                </a:lnTo>
                <a:lnTo>
                  <a:pt x="0" y="5430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88491-FEE9-CDA2-3039-FB0B8733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22" y="719404"/>
            <a:ext cx="8834865" cy="940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492E5F-1D8C-18C3-8D53-1C17B6D6B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57" y="2958845"/>
            <a:ext cx="11158203" cy="940309"/>
          </a:xfrm>
          <a:prstGeom prst="rect">
            <a:avLst/>
          </a:prstGeom>
        </p:spPr>
      </p:pic>
      <p:sp>
        <p:nvSpPr>
          <p:cNvPr id="7" name="Freeform 26">
            <a:extLst>
              <a:ext uri="{FF2B5EF4-FFF2-40B4-BE49-F238E27FC236}">
                <a16:creationId xmlns:a16="http://schemas.microsoft.com/office/drawing/2014/main" id="{9744ED12-7BB2-7AFD-3AFD-E76917259EAA}"/>
              </a:ext>
            </a:extLst>
          </p:cNvPr>
          <p:cNvSpPr/>
          <p:nvPr/>
        </p:nvSpPr>
        <p:spPr>
          <a:xfrm rot="3995677">
            <a:off x="808761" y="3990850"/>
            <a:ext cx="2299383" cy="3272808"/>
          </a:xfrm>
          <a:custGeom>
            <a:avLst/>
            <a:gdLst/>
            <a:ahLst/>
            <a:cxnLst/>
            <a:rect l="l" t="t" r="r" b="b"/>
            <a:pathLst>
              <a:path w="2486709" h="2409847">
                <a:moveTo>
                  <a:pt x="0" y="0"/>
                </a:moveTo>
                <a:lnTo>
                  <a:pt x="2486709" y="0"/>
                </a:lnTo>
                <a:lnTo>
                  <a:pt x="2486709" y="2409847"/>
                </a:lnTo>
                <a:lnTo>
                  <a:pt x="0" y="2409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D06DF8-7C54-600A-C038-442A0B486853}"/>
              </a:ext>
            </a:extLst>
          </p:cNvPr>
          <p:cNvSpPr/>
          <p:nvPr/>
        </p:nvSpPr>
        <p:spPr>
          <a:xfrm>
            <a:off x="660757" y="2958845"/>
            <a:ext cx="1063775" cy="1207588"/>
          </a:xfrm>
          <a:custGeom>
            <a:avLst/>
            <a:gdLst>
              <a:gd name="connsiteX0" fmla="*/ 0 w 1063775"/>
              <a:gd name="connsiteY0" fmla="*/ 603794 h 1207588"/>
              <a:gd name="connsiteX1" fmla="*/ 531888 w 1063775"/>
              <a:gd name="connsiteY1" fmla="*/ 0 h 1207588"/>
              <a:gd name="connsiteX2" fmla="*/ 1063776 w 1063775"/>
              <a:gd name="connsiteY2" fmla="*/ 603794 h 1207588"/>
              <a:gd name="connsiteX3" fmla="*/ 531888 w 1063775"/>
              <a:gd name="connsiteY3" fmla="*/ 1207588 h 1207588"/>
              <a:gd name="connsiteX4" fmla="*/ 0 w 1063775"/>
              <a:gd name="connsiteY4" fmla="*/ 603794 h 120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775" h="1207588" extrusionOk="0">
                <a:moveTo>
                  <a:pt x="0" y="603794"/>
                </a:moveTo>
                <a:cubicBezTo>
                  <a:pt x="16641" y="289502"/>
                  <a:pt x="267521" y="3323"/>
                  <a:pt x="531888" y="0"/>
                </a:cubicBezTo>
                <a:cubicBezTo>
                  <a:pt x="778826" y="56980"/>
                  <a:pt x="1080009" y="311366"/>
                  <a:pt x="1063776" y="603794"/>
                </a:cubicBezTo>
                <a:cubicBezTo>
                  <a:pt x="1076722" y="947884"/>
                  <a:pt x="842127" y="1227629"/>
                  <a:pt x="531888" y="1207588"/>
                </a:cubicBezTo>
                <a:cubicBezTo>
                  <a:pt x="232988" y="1212758"/>
                  <a:pt x="-632" y="924128"/>
                  <a:pt x="0" y="603794"/>
                </a:cubicBezTo>
                <a:close/>
              </a:path>
            </a:pathLst>
          </a:custGeom>
          <a:noFill/>
          <a:ln w="76200">
            <a:solidFill>
              <a:srgbClr val="E12BC7"/>
            </a:solidFill>
            <a:extLst>
              <a:ext uri="{C807C97D-BFC1-408E-A445-0C87EB9F89A2}">
                <ask:lineSketchStyleProps xmlns:ask="http://schemas.microsoft.com/office/drawing/2018/sketchyshapes" sd="168794868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A29AC2-3FF4-5052-50D3-BAA417FE33A7}"/>
              </a:ext>
            </a:extLst>
          </p:cNvPr>
          <p:cNvSpPr/>
          <p:nvPr/>
        </p:nvSpPr>
        <p:spPr>
          <a:xfrm>
            <a:off x="2033517" y="2784141"/>
            <a:ext cx="1379520" cy="1382291"/>
          </a:xfrm>
          <a:custGeom>
            <a:avLst/>
            <a:gdLst>
              <a:gd name="connsiteX0" fmla="*/ 0 w 1379520"/>
              <a:gd name="connsiteY0" fmla="*/ 691146 h 1382291"/>
              <a:gd name="connsiteX1" fmla="*/ 689760 w 1379520"/>
              <a:gd name="connsiteY1" fmla="*/ 0 h 1382291"/>
              <a:gd name="connsiteX2" fmla="*/ 1379520 w 1379520"/>
              <a:gd name="connsiteY2" fmla="*/ 691146 h 1382291"/>
              <a:gd name="connsiteX3" fmla="*/ 689760 w 1379520"/>
              <a:gd name="connsiteY3" fmla="*/ 1382292 h 1382291"/>
              <a:gd name="connsiteX4" fmla="*/ 0 w 1379520"/>
              <a:gd name="connsiteY4" fmla="*/ 691146 h 13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520" h="1382291" extrusionOk="0">
                <a:moveTo>
                  <a:pt x="0" y="691146"/>
                </a:moveTo>
                <a:cubicBezTo>
                  <a:pt x="65617" y="385043"/>
                  <a:pt x="376120" y="7610"/>
                  <a:pt x="689760" y="0"/>
                </a:cubicBezTo>
                <a:cubicBezTo>
                  <a:pt x="1001087" y="84731"/>
                  <a:pt x="1420107" y="412041"/>
                  <a:pt x="1379520" y="691146"/>
                </a:cubicBezTo>
                <a:cubicBezTo>
                  <a:pt x="1451590" y="1131998"/>
                  <a:pt x="1106375" y="1425659"/>
                  <a:pt x="689760" y="1382292"/>
                </a:cubicBezTo>
                <a:cubicBezTo>
                  <a:pt x="255761" y="1435599"/>
                  <a:pt x="-2067" y="1029884"/>
                  <a:pt x="0" y="691146"/>
                </a:cubicBezTo>
                <a:close/>
              </a:path>
            </a:pathLst>
          </a:custGeom>
          <a:noFill/>
          <a:ln w="76200">
            <a:solidFill>
              <a:srgbClr val="E12BC7"/>
            </a:solidFill>
            <a:extLst>
              <a:ext uri="{C807C97D-BFC1-408E-A445-0C87EB9F89A2}">
                <ask:lineSketchStyleProps xmlns:ask="http://schemas.microsoft.com/office/drawing/2018/sketchyshapes" sd="168794868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0A967E-EEC3-C9A6-F86C-7A87AD40090C}"/>
              </a:ext>
            </a:extLst>
          </p:cNvPr>
          <p:cNvSpPr/>
          <p:nvPr/>
        </p:nvSpPr>
        <p:spPr>
          <a:xfrm>
            <a:off x="3938188" y="2737853"/>
            <a:ext cx="1346563" cy="1382291"/>
          </a:xfrm>
          <a:custGeom>
            <a:avLst/>
            <a:gdLst>
              <a:gd name="connsiteX0" fmla="*/ 0 w 1346563"/>
              <a:gd name="connsiteY0" fmla="*/ 691146 h 1382291"/>
              <a:gd name="connsiteX1" fmla="*/ 673282 w 1346563"/>
              <a:gd name="connsiteY1" fmla="*/ 0 h 1382291"/>
              <a:gd name="connsiteX2" fmla="*/ 1346564 w 1346563"/>
              <a:gd name="connsiteY2" fmla="*/ 691146 h 1382291"/>
              <a:gd name="connsiteX3" fmla="*/ 673282 w 1346563"/>
              <a:gd name="connsiteY3" fmla="*/ 1382292 h 1382291"/>
              <a:gd name="connsiteX4" fmla="*/ 0 w 1346563"/>
              <a:gd name="connsiteY4" fmla="*/ 691146 h 13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563" h="1382291" extrusionOk="0">
                <a:moveTo>
                  <a:pt x="0" y="691146"/>
                </a:moveTo>
                <a:cubicBezTo>
                  <a:pt x="14612" y="326273"/>
                  <a:pt x="380762" y="8969"/>
                  <a:pt x="673282" y="0"/>
                </a:cubicBezTo>
                <a:cubicBezTo>
                  <a:pt x="975508" y="84731"/>
                  <a:pt x="1387151" y="412041"/>
                  <a:pt x="1346564" y="691146"/>
                </a:cubicBezTo>
                <a:cubicBezTo>
                  <a:pt x="1416083" y="1129905"/>
                  <a:pt x="1084812" y="1430542"/>
                  <a:pt x="673282" y="1382292"/>
                </a:cubicBezTo>
                <a:cubicBezTo>
                  <a:pt x="248384" y="1435599"/>
                  <a:pt x="-2067" y="1029884"/>
                  <a:pt x="0" y="691146"/>
                </a:cubicBezTo>
                <a:close/>
              </a:path>
            </a:pathLst>
          </a:custGeom>
          <a:noFill/>
          <a:ln w="76200">
            <a:solidFill>
              <a:srgbClr val="E12BC7"/>
            </a:solidFill>
            <a:extLst>
              <a:ext uri="{C807C97D-BFC1-408E-A445-0C87EB9F89A2}">
                <ask:lineSketchStyleProps xmlns:ask="http://schemas.microsoft.com/office/drawing/2018/sketchyshapes" sd="168794868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49B027-6A76-3CB6-54FA-6BE477CA4C9F}"/>
              </a:ext>
            </a:extLst>
          </p:cNvPr>
          <p:cNvSpPr/>
          <p:nvPr/>
        </p:nvSpPr>
        <p:spPr>
          <a:xfrm>
            <a:off x="7290186" y="2737853"/>
            <a:ext cx="1969819" cy="1589168"/>
          </a:xfrm>
          <a:custGeom>
            <a:avLst/>
            <a:gdLst>
              <a:gd name="connsiteX0" fmla="*/ 0 w 1969819"/>
              <a:gd name="connsiteY0" fmla="*/ 794584 h 1589168"/>
              <a:gd name="connsiteX1" fmla="*/ 984910 w 1969819"/>
              <a:gd name="connsiteY1" fmla="*/ 0 h 1589168"/>
              <a:gd name="connsiteX2" fmla="*/ 1969820 w 1969819"/>
              <a:gd name="connsiteY2" fmla="*/ 794584 h 1589168"/>
              <a:gd name="connsiteX3" fmla="*/ 984910 w 1969819"/>
              <a:gd name="connsiteY3" fmla="*/ 1589168 h 1589168"/>
              <a:gd name="connsiteX4" fmla="*/ 0 w 1969819"/>
              <a:gd name="connsiteY4" fmla="*/ 794584 h 15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819" h="1589168" extrusionOk="0">
                <a:moveTo>
                  <a:pt x="0" y="794584"/>
                </a:moveTo>
                <a:cubicBezTo>
                  <a:pt x="25445" y="385065"/>
                  <a:pt x="572402" y="14863"/>
                  <a:pt x="984910" y="0"/>
                </a:cubicBezTo>
                <a:cubicBezTo>
                  <a:pt x="1499379" y="35883"/>
                  <a:pt x="2014592" y="468930"/>
                  <a:pt x="1969820" y="794584"/>
                </a:cubicBezTo>
                <a:cubicBezTo>
                  <a:pt x="1999354" y="1257657"/>
                  <a:pt x="1579220" y="1650393"/>
                  <a:pt x="984910" y="1589168"/>
                </a:cubicBezTo>
                <a:cubicBezTo>
                  <a:pt x="413368" y="1616890"/>
                  <a:pt x="-4789" y="1133848"/>
                  <a:pt x="0" y="794584"/>
                </a:cubicBezTo>
                <a:close/>
              </a:path>
            </a:pathLst>
          </a:custGeom>
          <a:noFill/>
          <a:ln w="76200">
            <a:solidFill>
              <a:srgbClr val="E12BC7"/>
            </a:solidFill>
            <a:extLst>
              <a:ext uri="{C807C97D-BFC1-408E-A445-0C87EB9F89A2}">
                <ask:lineSketchStyleProps xmlns:ask="http://schemas.microsoft.com/office/drawing/2018/sketchyshapes" sd="168794868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82F4D-07FC-2CA4-2C21-D278DFE3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518"/>
            <a:ext cx="11750722" cy="2662964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id="{09EBEB18-FC6D-1AAD-4A19-CD73F61BAE98}"/>
              </a:ext>
            </a:extLst>
          </p:cNvPr>
          <p:cNvSpPr/>
          <p:nvPr/>
        </p:nvSpPr>
        <p:spPr>
          <a:xfrm>
            <a:off x="9962866" y="0"/>
            <a:ext cx="2229134" cy="2333767"/>
          </a:xfrm>
          <a:custGeom>
            <a:avLst/>
            <a:gdLst/>
            <a:ahLst/>
            <a:cxnLst/>
            <a:rect l="l" t="t" r="r" b="b"/>
            <a:pathLst>
              <a:path w="4201634" h="4114800">
                <a:moveTo>
                  <a:pt x="0" y="0"/>
                </a:moveTo>
                <a:lnTo>
                  <a:pt x="4201634" y="0"/>
                </a:lnTo>
                <a:lnTo>
                  <a:pt x="420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2DF2E-DFD6-3AF4-0AB3-8727627A385A}"/>
              </a:ext>
            </a:extLst>
          </p:cNvPr>
          <p:cNvSpPr txBox="1"/>
          <p:nvPr/>
        </p:nvSpPr>
        <p:spPr>
          <a:xfrm>
            <a:off x="8099945" y="3105834"/>
            <a:ext cx="4299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5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BCE00-8727-BCA0-1BC6-0CC43C1B42AD}"/>
              </a:ext>
            </a:extLst>
          </p:cNvPr>
          <p:cNvSpPr txBox="1"/>
          <p:nvPr/>
        </p:nvSpPr>
        <p:spPr>
          <a:xfrm>
            <a:off x="1815152" y="2982724"/>
            <a:ext cx="114641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cs typeface="B Koodak" panose="00000700000000000000" pitchFamily="2" charset="-78"/>
              </a:rPr>
              <a:t>4 5</a:t>
            </a:r>
            <a:endParaRPr lang="en-US" sz="4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247B9-F09A-52C8-1C67-22951E74A795}"/>
              </a:ext>
            </a:extLst>
          </p:cNvPr>
          <p:cNvSpPr txBox="1"/>
          <p:nvPr/>
        </p:nvSpPr>
        <p:spPr>
          <a:xfrm>
            <a:off x="8314897" y="3933158"/>
            <a:ext cx="4299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4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0DD48-B601-69FF-E8E2-22877F07C39A}"/>
              </a:ext>
            </a:extLst>
          </p:cNvPr>
          <p:cNvSpPr txBox="1"/>
          <p:nvPr/>
        </p:nvSpPr>
        <p:spPr>
          <a:xfrm>
            <a:off x="1247632" y="3762392"/>
            <a:ext cx="4299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3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9FCE414-0C69-9CF7-58A6-3CE612DA13C0}"/>
              </a:ext>
            </a:extLst>
          </p:cNvPr>
          <p:cNvSpPr/>
          <p:nvPr/>
        </p:nvSpPr>
        <p:spPr>
          <a:xfrm rot="19307263" flipV="1">
            <a:off x="5443402" y="4234614"/>
            <a:ext cx="2451875" cy="2670524"/>
          </a:xfrm>
          <a:custGeom>
            <a:avLst/>
            <a:gdLst/>
            <a:ahLst/>
            <a:cxnLst/>
            <a:rect l="l" t="t" r="r" b="b"/>
            <a:pathLst>
              <a:path w="4560715" h="4833128">
                <a:moveTo>
                  <a:pt x="0" y="4833128"/>
                </a:moveTo>
                <a:lnTo>
                  <a:pt x="4560715" y="4833128"/>
                </a:lnTo>
                <a:lnTo>
                  <a:pt x="4560715" y="0"/>
                </a:lnTo>
                <a:lnTo>
                  <a:pt x="0" y="0"/>
                </a:lnTo>
                <a:lnTo>
                  <a:pt x="0" y="48331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7247F5AB-D913-2584-16AE-585A6FE8758C}"/>
              </a:ext>
            </a:extLst>
          </p:cNvPr>
          <p:cNvSpPr/>
          <p:nvPr/>
        </p:nvSpPr>
        <p:spPr>
          <a:xfrm rot="-491967">
            <a:off x="102163" y="113785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514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240CE8-406E-AE9B-A299-02016A43D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" y="833473"/>
            <a:ext cx="1140953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۵-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مادر ریحانه می‌خواهد به مناسبت روز بیست و هشتم ماه صفر (سالروز رحلت پیامبر اکرم (ص)) شله زرد نذری بپزد. او با کدام یک از پیمانه‌های </a:t>
            </a:r>
            <a:r>
              <a:rPr kumimoji="0" lang="fa-I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۲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یا </a:t>
            </a:r>
            <a:r>
              <a:rPr kumimoji="0" lang="fa-I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۵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لیتری می‌تواند </a:t>
            </a:r>
            <a:r>
              <a:rPr kumimoji="0" lang="fa-I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۳۵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لیتر آب داخل دیگ‌های شله زرد بریزد؟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CFC1FF8B-CE32-A477-EF10-E311DB4FAD20}"/>
              </a:ext>
            </a:extLst>
          </p:cNvPr>
          <p:cNvSpPr/>
          <p:nvPr/>
        </p:nvSpPr>
        <p:spPr>
          <a:xfrm>
            <a:off x="532262" y="2444385"/>
            <a:ext cx="3933234" cy="3424152"/>
          </a:xfrm>
          <a:custGeom>
            <a:avLst/>
            <a:gdLst/>
            <a:ahLst/>
            <a:cxnLst/>
            <a:rect l="l" t="t" r="r" b="b"/>
            <a:pathLst>
              <a:path w="8167878" h="8229600">
                <a:moveTo>
                  <a:pt x="0" y="0"/>
                </a:moveTo>
                <a:lnTo>
                  <a:pt x="8167878" y="0"/>
                </a:lnTo>
                <a:lnTo>
                  <a:pt x="816787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F7BAAE2-22B5-0352-7BD5-56100D46D435}"/>
              </a:ext>
            </a:extLst>
          </p:cNvPr>
          <p:cNvSpPr/>
          <p:nvPr/>
        </p:nvSpPr>
        <p:spPr>
          <a:xfrm rot="21390426" flipH="1">
            <a:off x="4544107" y="2607970"/>
            <a:ext cx="7037020" cy="2795139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E0089-206F-D45F-0969-C2AFA4C9E24C}"/>
              </a:ext>
            </a:extLst>
          </p:cNvPr>
          <p:cNvSpPr txBox="1"/>
          <p:nvPr/>
        </p:nvSpPr>
        <p:spPr>
          <a:xfrm>
            <a:off x="4679644" y="3327611"/>
            <a:ext cx="6093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dirty="0">
                <a:solidFill>
                  <a:srgbClr val="D83131"/>
                </a:solidFill>
                <a:effectLst/>
                <a:latin typeface="IRANSans"/>
                <a:cs typeface="B Koodak" panose="00000700000000000000" pitchFamily="2" charset="-78"/>
              </a:rPr>
              <a:t>جواب:</a:t>
            </a:r>
            <a:r>
              <a:rPr lang="ar-SA" sz="2800" b="1" i="0" dirty="0">
                <a:solidFill>
                  <a:srgbClr val="000000"/>
                </a:solidFill>
                <a:effectLst/>
                <a:latin typeface="IRANSans"/>
                <a:cs typeface="B Koodak" panose="00000700000000000000" pitchFamily="2" charset="-78"/>
              </a:rPr>
              <a:t>  </a:t>
            </a:r>
            <a:r>
              <a:rPr lang="ar-SA" sz="2800" b="0" i="0" dirty="0">
                <a:solidFill>
                  <a:srgbClr val="000000"/>
                </a:solidFill>
                <a:effectLst/>
                <a:latin typeface="IRANSans"/>
                <a:cs typeface="B Koodak" panose="00000700000000000000" pitchFamily="2" charset="-78"/>
              </a:rPr>
              <a:t>۵ لیتری (چون ۳۵ یک عدد فرد است ، نمیتوانیم از پیمانه ۲ لیتری استفاده کنیم)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0850B-35A2-3D2C-DCF5-7101C21404D2}"/>
              </a:ext>
            </a:extLst>
          </p:cNvPr>
          <p:cNvSpPr txBox="1"/>
          <p:nvPr/>
        </p:nvSpPr>
        <p:spPr>
          <a:xfrm>
            <a:off x="6350759" y="4388687"/>
            <a:ext cx="5308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>
                <a:solidFill>
                  <a:srgbClr val="FF0000"/>
                </a:solidFill>
                <a:cs typeface="B Koodak" panose="00000700000000000000" pitchFamily="2" charset="-78"/>
              </a:rPr>
              <a:t>35 = 5 × 7 </a:t>
            </a:r>
            <a:endParaRPr lang="en-US" sz="4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49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A13399-63BD-0D84-9BFC-2FFEB058E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5" y1="40017" x2="49632" y2="66946"/>
                        <a14:foregroundMark x1="51563" y1="73658" x2="49632" y2="35570"/>
                        <a14:foregroundMark x1="53309" y1="24748" x2="37132" y2="29950"/>
                        <a14:foregroundMark x1="37132" y1="29950" x2="36121" y2="3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8" r="28274" b="18596"/>
          <a:stretch/>
        </p:blipFill>
        <p:spPr>
          <a:xfrm>
            <a:off x="7519916" y="-460503"/>
            <a:ext cx="4672084" cy="731850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56453-3438-E413-EE12-3CED3A9112CE}"/>
              </a:ext>
            </a:extLst>
          </p:cNvPr>
          <p:cNvSpPr txBox="1"/>
          <p:nvPr/>
        </p:nvSpPr>
        <p:spPr>
          <a:xfrm>
            <a:off x="-1431878" y="1397692"/>
            <a:ext cx="12262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ویدیوهای </a:t>
            </a:r>
            <a:r>
              <a:rPr lang="ar-SA" sz="3600" dirty="0">
                <a:solidFill>
                  <a:srgbClr val="00B050"/>
                </a:solidFill>
                <a:cs typeface="B Koodak" panose="00000700000000000000" pitchFamily="2" charset="-78"/>
              </a:rPr>
              <a:t> آموزشی جذاب </a:t>
            </a:r>
            <a:endParaRPr lang="fa-IR" sz="3600" dirty="0">
              <a:solidFill>
                <a:srgbClr val="00B050"/>
              </a:solidFill>
              <a:cs typeface="B Koodak" panose="00000700000000000000" pitchFamily="2" charset="-78"/>
            </a:endParaRP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طرح درسها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پاورپوینت های دروس ششم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نمونه سوالات درس به درس با تحلیل ویدیویی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و هزاران محصولات آموزشی دیگر </a:t>
            </a:r>
          </a:p>
          <a:p>
            <a:pPr algn="ctr" rtl="1"/>
            <a:r>
              <a:rPr lang="en-US" sz="6600" dirty="0">
                <a:solidFill>
                  <a:srgbClr val="00B0F0"/>
                </a:solidFill>
                <a:cs typeface="B Koodak" panose="00000700000000000000" pitchFamily="2" charset="-78"/>
                <a:hlinkClick r:id="rId4"/>
              </a:rPr>
              <a:t>www.nilamooz.ir</a:t>
            </a:r>
            <a:endParaRPr lang="en-US" sz="6600" dirty="0">
              <a:solidFill>
                <a:srgbClr val="00B0F0"/>
              </a:solidFill>
              <a:cs typeface="B Koodak" panose="00000700000000000000" pitchFamily="2" charset="-78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F474E8F-7623-9A4B-8A01-2BFBA2D78896}"/>
              </a:ext>
            </a:extLst>
          </p:cNvPr>
          <p:cNvSpPr/>
          <p:nvPr/>
        </p:nvSpPr>
        <p:spPr>
          <a:xfrm>
            <a:off x="0" y="1"/>
            <a:ext cx="12192000" cy="1255594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62081"/>
            </a:stretch>
          </a:blipFill>
        </p:spPr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17E155FE-A9CD-45E0-7123-2CB80A405B4A}"/>
              </a:ext>
            </a:extLst>
          </p:cNvPr>
          <p:cNvSpPr/>
          <p:nvPr/>
        </p:nvSpPr>
        <p:spPr>
          <a:xfrm rot="10800000">
            <a:off x="0" y="5602405"/>
            <a:ext cx="12192000" cy="1255594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62081"/>
            </a:stretch>
          </a:blipFill>
        </p:spPr>
      </p:sp>
    </p:spTree>
    <p:extLst>
      <p:ext uri="{BB962C8B-B14F-4D97-AF65-F5344CB8AC3E}">
        <p14:creationId xmlns:p14="http://schemas.microsoft.com/office/powerpoint/2010/main" val="251871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249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AmuzehNewNormalPS</vt:lpstr>
      <vt:lpstr>Arial</vt:lpstr>
      <vt:lpstr>Calibri</vt:lpstr>
      <vt:lpstr>Calibri Light</vt:lpstr>
      <vt:lpstr>IRANSans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tpchizdn</dc:creator>
  <cp:lastModifiedBy>niloofar tpchizdn</cp:lastModifiedBy>
  <cp:revision>3</cp:revision>
  <dcterms:created xsi:type="dcterms:W3CDTF">2025-08-09T22:30:14Z</dcterms:created>
  <dcterms:modified xsi:type="dcterms:W3CDTF">2025-08-10T12:26:10Z</dcterms:modified>
</cp:coreProperties>
</file>