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63" r:id="rId4"/>
    <p:sldId id="258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C56"/>
    <a:srgbClr val="FFFF00"/>
    <a:srgbClr val="F02525"/>
    <a:srgbClr val="3B92BB"/>
    <a:srgbClr val="966BFE"/>
    <a:srgbClr val="E0241F"/>
    <a:srgbClr val="838383"/>
    <a:srgbClr val="029DD1"/>
    <a:srgbClr val="F2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84FB1-6C91-4379-A758-18BFE8A8743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D469FF-E8EA-443A-8498-D0629327CBCB}">
      <dgm:prSet phldrT="[Text]"/>
      <dgm:spPr/>
      <dgm:t>
        <a:bodyPr/>
        <a:lstStyle/>
        <a:p>
          <a:r>
            <a:rPr lang="ar-SA" b="0" i="0" dirty="0">
              <a:cs typeface="B Yekan" panose="00000400000000000000" pitchFamily="2" charset="-78"/>
            </a:rPr>
            <a:t>ارائه روش‌های آموزشی مدرن.</a:t>
          </a:r>
          <a:br>
            <a:rPr lang="ar-SA" dirty="0">
              <a:cs typeface="B Yekan" panose="00000400000000000000" pitchFamily="2" charset="-78"/>
            </a:rPr>
          </a:br>
          <a:endParaRPr lang="en-US" dirty="0">
            <a:cs typeface="B Yekan" panose="00000400000000000000" pitchFamily="2" charset="-78"/>
          </a:endParaRPr>
        </a:p>
      </dgm:t>
    </dgm:pt>
    <dgm:pt modelId="{783D99F7-570D-46D9-BAEC-C93903A01584}" type="parTrans" cxnId="{A4CD53BC-2CF8-4D94-9D33-2F9335B5EFDC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468F8524-3AFA-4F1B-ACBE-D553C0666734}" type="sibTrans" cxnId="{A4CD53BC-2CF8-4D94-9D33-2F9335B5EFDC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B509C661-E2E6-4BB6-BC11-B32D557550CF}">
      <dgm:prSet phldrT="[Text]"/>
      <dgm:spPr/>
      <dgm:t>
        <a:bodyPr/>
        <a:lstStyle/>
        <a:p>
          <a:r>
            <a:rPr lang="ar-SA" b="0" i="0" dirty="0">
              <a:cs typeface="B Yekan" panose="00000400000000000000" pitchFamily="2" charset="-78"/>
            </a:rPr>
            <a:t>توجه به نیازهای فردی دانش‌آموزان و معلمان.</a:t>
          </a:r>
          <a:br>
            <a:rPr lang="ar-SA" dirty="0">
              <a:cs typeface="B Yekan" panose="00000400000000000000" pitchFamily="2" charset="-78"/>
            </a:rPr>
          </a:br>
          <a:endParaRPr lang="en-US" dirty="0">
            <a:cs typeface="B Yekan" panose="00000400000000000000" pitchFamily="2" charset="-78"/>
          </a:endParaRPr>
        </a:p>
      </dgm:t>
    </dgm:pt>
    <dgm:pt modelId="{C593A524-0FCF-4C47-9511-6081C6C511C7}" type="parTrans" cxnId="{02FF43F0-A9EC-4953-9D0D-67BC3946AF52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1E2B5854-1711-4563-9559-7CB7E060252C}" type="sibTrans" cxnId="{02FF43F0-A9EC-4953-9D0D-67BC3946AF52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063BD452-6235-4C7C-929D-40F6DD083F24}">
      <dgm:prSet phldrT="[Text]"/>
      <dgm:spPr/>
      <dgm:t>
        <a:bodyPr/>
        <a:lstStyle/>
        <a:p>
          <a:r>
            <a:rPr lang="ar-SA" dirty="0">
              <a:cs typeface="B Yekan" panose="00000400000000000000" pitchFamily="2" charset="-78"/>
            </a:rPr>
            <a:t>ترکیب علم، هنر و خلاقیت برای خلق تجربه‌ای متفاوت.</a:t>
          </a:r>
          <a:endParaRPr lang="en-US" dirty="0">
            <a:cs typeface="B Yekan" panose="00000400000000000000" pitchFamily="2" charset="-78"/>
          </a:endParaRPr>
        </a:p>
      </dgm:t>
    </dgm:pt>
    <dgm:pt modelId="{341C7CCB-2B6F-41AB-B85E-5A9873C12E45}" type="parTrans" cxnId="{8C488F89-D037-4A93-93C7-FA47134EAF70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C65F840A-F6BD-43E8-8FCC-E4D4A19AB720}" type="sibTrans" cxnId="{8C488F89-D037-4A93-93C7-FA47134EAF70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1DBE318E-5750-4CD6-9D8B-6CC7A88922E4}">
      <dgm:prSet phldrT="[Text]" phldr="1"/>
      <dgm:spPr/>
      <dgm:t>
        <a:bodyPr/>
        <a:lstStyle/>
        <a:p>
          <a:endParaRPr lang="en-US" dirty="0">
            <a:cs typeface="B Yekan" panose="00000400000000000000" pitchFamily="2" charset="-78"/>
          </a:endParaRPr>
        </a:p>
      </dgm:t>
    </dgm:pt>
    <dgm:pt modelId="{3CF885AD-A173-4D09-8AFD-E90ECF576DAB}" type="parTrans" cxnId="{35902A1F-3B60-4CAB-9133-9E107E697F25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111CC857-1701-4684-BBBC-30E3481CEEF5}" type="sibTrans" cxnId="{35902A1F-3B60-4CAB-9133-9E107E697F25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E673D416-03FF-4185-BE59-410014560932}">
      <dgm:prSet/>
      <dgm:spPr/>
      <dgm:t>
        <a:bodyPr/>
        <a:lstStyle/>
        <a:p>
          <a:r>
            <a:rPr lang="ar-SA" b="0" i="0" dirty="0">
              <a:cs typeface="B Yekan" panose="00000400000000000000" pitchFamily="2" charset="-78"/>
            </a:rPr>
            <a:t>تمرکز بر خلاقیت و نوآوری.</a:t>
          </a:r>
          <a:endParaRPr lang="ar-SA" dirty="0">
            <a:cs typeface="B Yekan" panose="00000400000000000000" pitchFamily="2" charset="-78"/>
          </a:endParaRPr>
        </a:p>
      </dgm:t>
    </dgm:pt>
    <dgm:pt modelId="{D7822999-60BE-482B-A054-66A75093B970}" type="parTrans" cxnId="{EA44238A-1082-4849-8E9F-B5680CB5DAFE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06A5C952-E524-44BB-97F0-09B52CE918D7}" type="sibTrans" cxnId="{EA44238A-1082-4849-8E9F-B5680CB5DAFE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84885E2F-D312-471B-87FE-ADF87C6A1710}">
      <dgm:prSet/>
      <dgm:spPr/>
    </dgm:pt>
    <dgm:pt modelId="{CCF61472-923D-4B31-8A6C-9F0598DBCE71}" type="parTrans" cxnId="{B5F6D60B-43FB-444D-9994-0D2201A10AE3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57DE7A96-C721-4357-9726-9B55228934D9}" type="sibTrans" cxnId="{B5F6D60B-43FB-444D-9994-0D2201A10AE3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460EA0A6-743B-48FB-A21A-F3FF82636677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E1C61E0C-1690-4101-BCFE-D979D143612A}" type="parTrans" cxnId="{3BEC218A-08BF-4CFA-8D0A-FEC5971D52BB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2976E9C8-4293-4890-A234-097F39BCA996}" type="sibTrans" cxnId="{3BEC218A-08BF-4CFA-8D0A-FEC5971D52BB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2D2AFCEA-029A-4541-A8F0-BCC7097212AF}" type="pres">
      <dgm:prSet presAssocID="{D4284FB1-6C91-4379-A758-18BFE8A8743B}" presName="matrix" presStyleCnt="0">
        <dgm:presLayoutVars>
          <dgm:chMax val="1"/>
          <dgm:dir/>
          <dgm:resizeHandles val="exact"/>
        </dgm:presLayoutVars>
      </dgm:prSet>
      <dgm:spPr/>
    </dgm:pt>
    <dgm:pt modelId="{8123E9D6-09E0-4F4A-A36F-B2FC90F007BC}" type="pres">
      <dgm:prSet presAssocID="{D4284FB1-6C91-4379-A758-18BFE8A8743B}" presName="diamond" presStyleLbl="bgShp" presStyleIdx="0" presStyleCnt="1"/>
      <dgm:spPr/>
    </dgm:pt>
    <dgm:pt modelId="{0B979C34-8B6F-47AD-931E-6559219B07F7}" type="pres">
      <dgm:prSet presAssocID="{D4284FB1-6C91-4379-A758-18BFE8A8743B}" presName="quad1" presStyleLbl="node1" presStyleIdx="0" presStyleCnt="4" custScaleX="126913" custLinFactNeighborX="-8076" custLinFactNeighborY="1625">
        <dgm:presLayoutVars>
          <dgm:chMax val="0"/>
          <dgm:chPref val="0"/>
          <dgm:bulletEnabled val="1"/>
        </dgm:presLayoutVars>
      </dgm:prSet>
      <dgm:spPr/>
    </dgm:pt>
    <dgm:pt modelId="{D19AB9C5-AE69-4A8B-9BE2-2C2CF375FFA3}" type="pres">
      <dgm:prSet presAssocID="{D4284FB1-6C91-4379-A758-18BFE8A8743B}" presName="quad2" presStyleLbl="node1" presStyleIdx="1" presStyleCnt="4" custScaleX="115607" custLinFactNeighborX="14254" custLinFactNeighborY="1625">
        <dgm:presLayoutVars>
          <dgm:chMax val="0"/>
          <dgm:chPref val="0"/>
          <dgm:bulletEnabled val="1"/>
        </dgm:presLayoutVars>
      </dgm:prSet>
      <dgm:spPr/>
    </dgm:pt>
    <dgm:pt modelId="{E8635636-A3C2-4C6E-8DDF-740C5797AC08}" type="pres">
      <dgm:prSet presAssocID="{D4284FB1-6C91-4379-A758-18BFE8A8743B}" presName="quad3" presStyleLbl="node1" presStyleIdx="2" presStyleCnt="4" custScaleX="115607" custLinFactNeighborX="-8884" custLinFactNeighborY="-808">
        <dgm:presLayoutVars>
          <dgm:chMax val="0"/>
          <dgm:chPref val="0"/>
          <dgm:bulletEnabled val="1"/>
        </dgm:presLayoutVars>
      </dgm:prSet>
      <dgm:spPr/>
    </dgm:pt>
    <dgm:pt modelId="{473FB628-79FE-47C8-BA24-7ABA4465DECC}" type="pres">
      <dgm:prSet presAssocID="{D4284FB1-6C91-4379-A758-18BFE8A8743B}" presName="quad4" presStyleLbl="node1" presStyleIdx="3" presStyleCnt="4" custScaleX="118049" custLinFactNeighborX="10085" custLinFactNeighborY="-1211">
        <dgm:presLayoutVars>
          <dgm:chMax val="0"/>
          <dgm:chPref val="0"/>
          <dgm:bulletEnabled val="1"/>
        </dgm:presLayoutVars>
      </dgm:prSet>
      <dgm:spPr/>
    </dgm:pt>
  </dgm:ptLst>
  <dgm:cxnLst>
    <dgm:cxn modelId="{622C4108-2375-4401-8201-47C7BF704657}" type="presOf" srcId="{B509C661-E2E6-4BB6-BC11-B32D557550CF}" destId="{D19AB9C5-AE69-4A8B-9BE2-2C2CF375FFA3}" srcOrd="0" destOrd="0" presId="urn:microsoft.com/office/officeart/2005/8/layout/matrix3"/>
    <dgm:cxn modelId="{B5F6D60B-43FB-444D-9994-0D2201A10AE3}" srcId="{D4284FB1-6C91-4379-A758-18BFE8A8743B}" destId="{84885E2F-D312-471B-87FE-ADF87C6A1710}" srcOrd="4" destOrd="0" parTransId="{CCF61472-923D-4B31-8A6C-9F0598DBCE71}" sibTransId="{57DE7A96-C721-4357-9726-9B55228934D9}"/>
    <dgm:cxn modelId="{35902A1F-3B60-4CAB-9133-9E107E697F25}" srcId="{D4284FB1-6C91-4379-A758-18BFE8A8743B}" destId="{1DBE318E-5750-4CD6-9D8B-6CC7A88922E4}" srcOrd="6" destOrd="0" parTransId="{3CF885AD-A173-4D09-8AFD-E90ECF576DAB}" sibTransId="{111CC857-1701-4684-BBBC-30E3481CEEF5}"/>
    <dgm:cxn modelId="{CBE60A6E-AE3A-43C6-BD0E-50E23304F3B9}" type="presOf" srcId="{D4284FB1-6C91-4379-A758-18BFE8A8743B}" destId="{2D2AFCEA-029A-4541-A8F0-BCC7097212AF}" srcOrd="0" destOrd="0" presId="urn:microsoft.com/office/officeart/2005/8/layout/matrix3"/>
    <dgm:cxn modelId="{0E6D9A4E-B009-4E54-BA22-F428FD875257}" type="presOf" srcId="{18D469FF-E8EA-443A-8498-D0629327CBCB}" destId="{0B979C34-8B6F-47AD-931E-6559219B07F7}" srcOrd="0" destOrd="0" presId="urn:microsoft.com/office/officeart/2005/8/layout/matrix3"/>
    <dgm:cxn modelId="{8C488F89-D037-4A93-93C7-FA47134EAF70}" srcId="{D4284FB1-6C91-4379-A758-18BFE8A8743B}" destId="{063BD452-6235-4C7C-929D-40F6DD083F24}" srcOrd="3" destOrd="0" parTransId="{341C7CCB-2B6F-41AB-B85E-5A9873C12E45}" sibTransId="{C65F840A-F6BD-43E8-8FCC-E4D4A19AB720}"/>
    <dgm:cxn modelId="{3BEC218A-08BF-4CFA-8D0A-FEC5971D52BB}" srcId="{D4284FB1-6C91-4379-A758-18BFE8A8743B}" destId="{460EA0A6-743B-48FB-A21A-F3FF82636677}" srcOrd="5" destOrd="0" parTransId="{E1C61E0C-1690-4101-BCFE-D979D143612A}" sibTransId="{2976E9C8-4293-4890-A234-097F39BCA996}"/>
    <dgm:cxn modelId="{EA44238A-1082-4849-8E9F-B5680CB5DAFE}" srcId="{D4284FB1-6C91-4379-A758-18BFE8A8743B}" destId="{E673D416-03FF-4185-BE59-410014560932}" srcOrd="2" destOrd="0" parTransId="{D7822999-60BE-482B-A054-66A75093B970}" sibTransId="{06A5C952-E524-44BB-97F0-09B52CE918D7}"/>
    <dgm:cxn modelId="{A4CD53BC-2CF8-4D94-9D33-2F9335B5EFDC}" srcId="{D4284FB1-6C91-4379-A758-18BFE8A8743B}" destId="{18D469FF-E8EA-443A-8498-D0629327CBCB}" srcOrd="0" destOrd="0" parTransId="{783D99F7-570D-46D9-BAEC-C93903A01584}" sibTransId="{468F8524-3AFA-4F1B-ACBE-D553C0666734}"/>
    <dgm:cxn modelId="{968A45CA-F37B-4CE9-A51C-8E0B6BB18618}" type="presOf" srcId="{E673D416-03FF-4185-BE59-410014560932}" destId="{E8635636-A3C2-4C6E-8DDF-740C5797AC08}" srcOrd="0" destOrd="0" presId="urn:microsoft.com/office/officeart/2005/8/layout/matrix3"/>
    <dgm:cxn modelId="{B778E4CE-10AA-44CB-B19F-007E4FDB0157}" type="presOf" srcId="{063BD452-6235-4C7C-929D-40F6DD083F24}" destId="{473FB628-79FE-47C8-BA24-7ABA4465DECC}" srcOrd="0" destOrd="0" presId="urn:microsoft.com/office/officeart/2005/8/layout/matrix3"/>
    <dgm:cxn modelId="{02FF43F0-A9EC-4953-9D0D-67BC3946AF52}" srcId="{D4284FB1-6C91-4379-A758-18BFE8A8743B}" destId="{B509C661-E2E6-4BB6-BC11-B32D557550CF}" srcOrd="1" destOrd="0" parTransId="{C593A524-0FCF-4C47-9511-6081C6C511C7}" sibTransId="{1E2B5854-1711-4563-9559-7CB7E060252C}"/>
    <dgm:cxn modelId="{26365403-CFD4-4BB3-886A-625671A8D0AE}" type="presParOf" srcId="{2D2AFCEA-029A-4541-A8F0-BCC7097212AF}" destId="{8123E9D6-09E0-4F4A-A36F-B2FC90F007BC}" srcOrd="0" destOrd="0" presId="urn:microsoft.com/office/officeart/2005/8/layout/matrix3"/>
    <dgm:cxn modelId="{DC5E6FD3-5EE8-4645-BC79-37BB0513C5EC}" type="presParOf" srcId="{2D2AFCEA-029A-4541-A8F0-BCC7097212AF}" destId="{0B979C34-8B6F-47AD-931E-6559219B07F7}" srcOrd="1" destOrd="0" presId="urn:microsoft.com/office/officeart/2005/8/layout/matrix3"/>
    <dgm:cxn modelId="{1D832141-3004-47D9-9DF9-016891E46198}" type="presParOf" srcId="{2D2AFCEA-029A-4541-A8F0-BCC7097212AF}" destId="{D19AB9C5-AE69-4A8B-9BE2-2C2CF375FFA3}" srcOrd="2" destOrd="0" presId="urn:microsoft.com/office/officeart/2005/8/layout/matrix3"/>
    <dgm:cxn modelId="{FD6D2CDD-7ED3-4EE6-985D-38B32FF64D67}" type="presParOf" srcId="{2D2AFCEA-029A-4541-A8F0-BCC7097212AF}" destId="{E8635636-A3C2-4C6E-8DDF-740C5797AC08}" srcOrd="3" destOrd="0" presId="urn:microsoft.com/office/officeart/2005/8/layout/matrix3"/>
    <dgm:cxn modelId="{F16A137F-2B3F-42D8-B38F-7C2061652CF4}" type="presParOf" srcId="{2D2AFCEA-029A-4541-A8F0-BCC7097212AF}" destId="{473FB628-79FE-47C8-BA24-7ABA4465DEC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3E9D6-09E0-4F4A-A36F-B2FC90F007BC}">
      <dsp:nvSpPr>
        <dsp:cNvPr id="0" name=""/>
        <dsp:cNvSpPr/>
      </dsp:nvSpPr>
      <dsp:spPr>
        <a:xfrm>
          <a:off x="1828800" y="0"/>
          <a:ext cx="6048375" cy="604837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79C34-8B6F-47AD-931E-6559219B07F7}">
      <dsp:nvSpPr>
        <dsp:cNvPr id="0" name=""/>
        <dsp:cNvSpPr/>
      </dsp:nvSpPr>
      <dsp:spPr>
        <a:xfrm>
          <a:off x="1895472" y="612927"/>
          <a:ext cx="2993707" cy="23588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0" i="0" kern="1200" dirty="0">
              <a:cs typeface="B Yekan" panose="00000400000000000000" pitchFamily="2" charset="-78"/>
            </a:rPr>
            <a:t>ارائه روش‌های آموزشی مدرن.</a:t>
          </a:r>
          <a:br>
            <a:rPr lang="ar-SA" sz="2600" kern="1200" dirty="0">
              <a:cs typeface="B Yekan" panose="00000400000000000000" pitchFamily="2" charset="-78"/>
            </a:rPr>
          </a:br>
          <a:endParaRPr lang="en-US" sz="2600" kern="1200" dirty="0">
            <a:cs typeface="B Yekan" panose="00000400000000000000" pitchFamily="2" charset="-78"/>
          </a:endParaRPr>
        </a:p>
      </dsp:txBody>
      <dsp:txXfrm>
        <a:off x="2010622" y="728077"/>
        <a:ext cx="2763407" cy="2128566"/>
      </dsp:txXfrm>
    </dsp:sp>
    <dsp:sp modelId="{D19AB9C5-AE69-4A8B-9BE2-2C2CF375FFA3}">
      <dsp:nvSpPr>
        <dsp:cNvPr id="0" name=""/>
        <dsp:cNvSpPr/>
      </dsp:nvSpPr>
      <dsp:spPr>
        <a:xfrm>
          <a:off x="5095871" y="612927"/>
          <a:ext cx="2727014" cy="23588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0" i="0" kern="1200" dirty="0">
              <a:cs typeface="B Yekan" panose="00000400000000000000" pitchFamily="2" charset="-78"/>
            </a:rPr>
            <a:t>توجه به نیازهای فردی دانش‌آموزان و معلمان.</a:t>
          </a:r>
          <a:br>
            <a:rPr lang="ar-SA" sz="2600" kern="1200" dirty="0">
              <a:cs typeface="B Yekan" panose="00000400000000000000" pitchFamily="2" charset="-78"/>
            </a:rPr>
          </a:br>
          <a:endParaRPr lang="en-US" sz="2600" kern="1200" dirty="0">
            <a:cs typeface="B Yekan" panose="00000400000000000000" pitchFamily="2" charset="-78"/>
          </a:endParaRPr>
        </a:p>
      </dsp:txBody>
      <dsp:txXfrm>
        <a:off x="5211021" y="728077"/>
        <a:ext cx="2496714" cy="2128566"/>
      </dsp:txXfrm>
    </dsp:sp>
    <dsp:sp modelId="{E8635636-A3C2-4C6E-8DDF-740C5797AC08}">
      <dsp:nvSpPr>
        <dsp:cNvPr id="0" name=""/>
        <dsp:cNvSpPr/>
      </dsp:nvSpPr>
      <dsp:spPr>
        <a:xfrm>
          <a:off x="2009759" y="3095853"/>
          <a:ext cx="2727014" cy="23588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0" i="0" kern="1200" dirty="0">
              <a:cs typeface="B Yekan" panose="00000400000000000000" pitchFamily="2" charset="-78"/>
            </a:rPr>
            <a:t>تمرکز بر خلاقیت و نوآوری.</a:t>
          </a:r>
          <a:endParaRPr lang="ar-SA" sz="2600" kern="1200" dirty="0">
            <a:cs typeface="B Yekan" panose="00000400000000000000" pitchFamily="2" charset="-78"/>
          </a:endParaRPr>
        </a:p>
      </dsp:txBody>
      <dsp:txXfrm>
        <a:off x="2124909" y="3211003"/>
        <a:ext cx="2496714" cy="2128566"/>
      </dsp:txXfrm>
    </dsp:sp>
    <dsp:sp modelId="{473FB628-79FE-47C8-BA24-7ABA4465DECC}">
      <dsp:nvSpPr>
        <dsp:cNvPr id="0" name=""/>
        <dsp:cNvSpPr/>
      </dsp:nvSpPr>
      <dsp:spPr>
        <a:xfrm>
          <a:off x="4968728" y="3086347"/>
          <a:ext cx="2784618" cy="23588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>
              <a:cs typeface="B Yekan" panose="00000400000000000000" pitchFamily="2" charset="-78"/>
            </a:rPr>
            <a:t>ترکیب علم، هنر و خلاقیت برای خلق تجربه‌ای متفاوت.</a:t>
          </a:r>
          <a:endParaRPr lang="en-US" sz="2600" kern="1200" dirty="0">
            <a:cs typeface="B Yekan" panose="00000400000000000000" pitchFamily="2" charset="-78"/>
          </a:endParaRPr>
        </a:p>
      </dsp:txBody>
      <dsp:txXfrm>
        <a:off x="5083878" y="3201497"/>
        <a:ext cx="2554318" cy="2128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18E4B-2AD1-4C90-B0FC-A233DE5EF9E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256C0-BAAD-4820-85A9-AD688BE1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7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256C0-BAAD-4820-85A9-AD688BE1A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4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5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709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6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43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3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2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4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5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9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1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7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0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A5B3B-1AFD-45D1-BF94-CEDF53D0AE3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FF3F-3D74-433F-9B5C-FAFD5DF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3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1CC6F-C5ED-73D4-4C45-B8A335F7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848" y="361904"/>
            <a:ext cx="4419599" cy="1114424"/>
          </a:xfrm>
          <a:custGeom>
            <a:avLst/>
            <a:gdLst>
              <a:gd name="connsiteX0" fmla="*/ 0 w 4419599"/>
              <a:gd name="connsiteY0" fmla="*/ 0 h 1114424"/>
              <a:gd name="connsiteX1" fmla="*/ 419862 w 4419599"/>
              <a:gd name="connsiteY1" fmla="*/ 0 h 1114424"/>
              <a:gd name="connsiteX2" fmla="*/ 839724 w 4419599"/>
              <a:gd name="connsiteY2" fmla="*/ 0 h 1114424"/>
              <a:gd name="connsiteX3" fmla="*/ 1392174 w 4419599"/>
              <a:gd name="connsiteY3" fmla="*/ 0 h 1114424"/>
              <a:gd name="connsiteX4" fmla="*/ 2033016 w 4419599"/>
              <a:gd name="connsiteY4" fmla="*/ 0 h 1114424"/>
              <a:gd name="connsiteX5" fmla="*/ 2497073 w 4419599"/>
              <a:gd name="connsiteY5" fmla="*/ 0 h 1114424"/>
              <a:gd name="connsiteX6" fmla="*/ 3093719 w 4419599"/>
              <a:gd name="connsiteY6" fmla="*/ 0 h 1114424"/>
              <a:gd name="connsiteX7" fmla="*/ 3734561 w 4419599"/>
              <a:gd name="connsiteY7" fmla="*/ 0 h 1114424"/>
              <a:gd name="connsiteX8" fmla="*/ 4419599 w 4419599"/>
              <a:gd name="connsiteY8" fmla="*/ 0 h 1114424"/>
              <a:gd name="connsiteX9" fmla="*/ 4419599 w 4419599"/>
              <a:gd name="connsiteY9" fmla="*/ 546068 h 1114424"/>
              <a:gd name="connsiteX10" fmla="*/ 4419599 w 4419599"/>
              <a:gd name="connsiteY10" fmla="*/ 1114424 h 1114424"/>
              <a:gd name="connsiteX11" fmla="*/ 3778757 w 4419599"/>
              <a:gd name="connsiteY11" fmla="*/ 1114424 h 1114424"/>
              <a:gd name="connsiteX12" fmla="*/ 3182111 w 4419599"/>
              <a:gd name="connsiteY12" fmla="*/ 1114424 h 1114424"/>
              <a:gd name="connsiteX13" fmla="*/ 2718053 w 4419599"/>
              <a:gd name="connsiteY13" fmla="*/ 1114424 h 1114424"/>
              <a:gd name="connsiteX14" fmla="*/ 2253995 w 4419599"/>
              <a:gd name="connsiteY14" fmla="*/ 1114424 h 1114424"/>
              <a:gd name="connsiteX15" fmla="*/ 1789938 w 4419599"/>
              <a:gd name="connsiteY15" fmla="*/ 1114424 h 1114424"/>
              <a:gd name="connsiteX16" fmla="*/ 1281684 w 4419599"/>
              <a:gd name="connsiteY16" fmla="*/ 1114424 h 1114424"/>
              <a:gd name="connsiteX17" fmla="*/ 817626 w 4419599"/>
              <a:gd name="connsiteY17" fmla="*/ 1114424 h 1114424"/>
              <a:gd name="connsiteX18" fmla="*/ 0 w 4419599"/>
              <a:gd name="connsiteY18" fmla="*/ 1114424 h 1114424"/>
              <a:gd name="connsiteX19" fmla="*/ 0 w 4419599"/>
              <a:gd name="connsiteY19" fmla="*/ 568356 h 1114424"/>
              <a:gd name="connsiteX20" fmla="*/ 0 w 4419599"/>
              <a:gd name="connsiteY20" fmla="*/ 0 h 111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599" h="1114424" fill="none" extrusionOk="0">
                <a:moveTo>
                  <a:pt x="0" y="0"/>
                </a:moveTo>
                <a:cubicBezTo>
                  <a:pt x="172269" y="-17483"/>
                  <a:pt x="223679" y="34330"/>
                  <a:pt x="419862" y="0"/>
                </a:cubicBezTo>
                <a:cubicBezTo>
                  <a:pt x="616045" y="-34330"/>
                  <a:pt x="719558" y="28547"/>
                  <a:pt x="839724" y="0"/>
                </a:cubicBezTo>
                <a:cubicBezTo>
                  <a:pt x="959890" y="-28547"/>
                  <a:pt x="1249337" y="45621"/>
                  <a:pt x="1392174" y="0"/>
                </a:cubicBezTo>
                <a:cubicBezTo>
                  <a:pt x="1535011" y="-45621"/>
                  <a:pt x="1779787" y="17671"/>
                  <a:pt x="2033016" y="0"/>
                </a:cubicBezTo>
                <a:cubicBezTo>
                  <a:pt x="2286245" y="-17671"/>
                  <a:pt x="2389295" y="21411"/>
                  <a:pt x="2497073" y="0"/>
                </a:cubicBezTo>
                <a:cubicBezTo>
                  <a:pt x="2604851" y="-21411"/>
                  <a:pt x="2896805" y="22105"/>
                  <a:pt x="3093719" y="0"/>
                </a:cubicBezTo>
                <a:cubicBezTo>
                  <a:pt x="3290633" y="-22105"/>
                  <a:pt x="3591918" y="15317"/>
                  <a:pt x="3734561" y="0"/>
                </a:cubicBezTo>
                <a:cubicBezTo>
                  <a:pt x="3877204" y="-15317"/>
                  <a:pt x="4240385" y="46636"/>
                  <a:pt x="4419599" y="0"/>
                </a:cubicBezTo>
                <a:cubicBezTo>
                  <a:pt x="4438692" y="120156"/>
                  <a:pt x="4376969" y="386109"/>
                  <a:pt x="4419599" y="546068"/>
                </a:cubicBezTo>
                <a:cubicBezTo>
                  <a:pt x="4462229" y="706027"/>
                  <a:pt x="4358230" y="946430"/>
                  <a:pt x="4419599" y="1114424"/>
                </a:cubicBezTo>
                <a:cubicBezTo>
                  <a:pt x="4203647" y="1154407"/>
                  <a:pt x="3933094" y="1105178"/>
                  <a:pt x="3778757" y="1114424"/>
                </a:cubicBezTo>
                <a:cubicBezTo>
                  <a:pt x="3624420" y="1123670"/>
                  <a:pt x="3400411" y="1094429"/>
                  <a:pt x="3182111" y="1114424"/>
                </a:cubicBezTo>
                <a:cubicBezTo>
                  <a:pt x="2963811" y="1134419"/>
                  <a:pt x="2877096" y="1090175"/>
                  <a:pt x="2718053" y="1114424"/>
                </a:cubicBezTo>
                <a:cubicBezTo>
                  <a:pt x="2559010" y="1138673"/>
                  <a:pt x="2410850" y="1063782"/>
                  <a:pt x="2253995" y="1114424"/>
                </a:cubicBezTo>
                <a:cubicBezTo>
                  <a:pt x="2097140" y="1165066"/>
                  <a:pt x="2016649" y="1075583"/>
                  <a:pt x="1789938" y="1114424"/>
                </a:cubicBezTo>
                <a:cubicBezTo>
                  <a:pt x="1563227" y="1153265"/>
                  <a:pt x="1514354" y="1064458"/>
                  <a:pt x="1281684" y="1114424"/>
                </a:cubicBezTo>
                <a:cubicBezTo>
                  <a:pt x="1049014" y="1164390"/>
                  <a:pt x="939101" y="1079431"/>
                  <a:pt x="817626" y="1114424"/>
                </a:cubicBezTo>
                <a:cubicBezTo>
                  <a:pt x="696151" y="1149417"/>
                  <a:pt x="372121" y="1099306"/>
                  <a:pt x="0" y="1114424"/>
                </a:cubicBezTo>
                <a:cubicBezTo>
                  <a:pt x="-5670" y="1004366"/>
                  <a:pt x="6283" y="801898"/>
                  <a:pt x="0" y="568356"/>
                </a:cubicBezTo>
                <a:cubicBezTo>
                  <a:pt x="-6283" y="334814"/>
                  <a:pt x="27134" y="143703"/>
                  <a:pt x="0" y="0"/>
                </a:cubicBezTo>
                <a:close/>
              </a:path>
              <a:path w="4419599" h="1114424" stroke="0" extrusionOk="0">
                <a:moveTo>
                  <a:pt x="0" y="0"/>
                </a:moveTo>
                <a:cubicBezTo>
                  <a:pt x="146227" y="-60791"/>
                  <a:pt x="270326" y="4543"/>
                  <a:pt x="508254" y="0"/>
                </a:cubicBezTo>
                <a:cubicBezTo>
                  <a:pt x="746182" y="-4543"/>
                  <a:pt x="809953" y="22549"/>
                  <a:pt x="928116" y="0"/>
                </a:cubicBezTo>
                <a:cubicBezTo>
                  <a:pt x="1046279" y="-22549"/>
                  <a:pt x="1226377" y="15144"/>
                  <a:pt x="1347978" y="0"/>
                </a:cubicBezTo>
                <a:cubicBezTo>
                  <a:pt x="1469579" y="-15144"/>
                  <a:pt x="1749990" y="60029"/>
                  <a:pt x="1856232" y="0"/>
                </a:cubicBezTo>
                <a:cubicBezTo>
                  <a:pt x="1962474" y="-60029"/>
                  <a:pt x="2366105" y="70921"/>
                  <a:pt x="2497073" y="0"/>
                </a:cubicBezTo>
                <a:cubicBezTo>
                  <a:pt x="2628041" y="-70921"/>
                  <a:pt x="2763044" y="47229"/>
                  <a:pt x="2961131" y="0"/>
                </a:cubicBezTo>
                <a:cubicBezTo>
                  <a:pt x="3159218" y="-47229"/>
                  <a:pt x="3319555" y="25918"/>
                  <a:pt x="3469385" y="0"/>
                </a:cubicBezTo>
                <a:cubicBezTo>
                  <a:pt x="3619215" y="-25918"/>
                  <a:pt x="3800788" y="35858"/>
                  <a:pt x="3889247" y="0"/>
                </a:cubicBezTo>
                <a:cubicBezTo>
                  <a:pt x="3977706" y="-35858"/>
                  <a:pt x="4245387" y="26021"/>
                  <a:pt x="4419599" y="0"/>
                </a:cubicBezTo>
                <a:cubicBezTo>
                  <a:pt x="4463946" y="130622"/>
                  <a:pt x="4369445" y="378443"/>
                  <a:pt x="4419599" y="546068"/>
                </a:cubicBezTo>
                <a:cubicBezTo>
                  <a:pt x="4469753" y="713693"/>
                  <a:pt x="4411382" y="956039"/>
                  <a:pt x="4419599" y="1114424"/>
                </a:cubicBezTo>
                <a:cubicBezTo>
                  <a:pt x="4144767" y="1140903"/>
                  <a:pt x="4085200" y="1085311"/>
                  <a:pt x="3822953" y="1114424"/>
                </a:cubicBezTo>
                <a:cubicBezTo>
                  <a:pt x="3560706" y="1143537"/>
                  <a:pt x="3482936" y="1092317"/>
                  <a:pt x="3182111" y="1114424"/>
                </a:cubicBezTo>
                <a:cubicBezTo>
                  <a:pt x="2881286" y="1136531"/>
                  <a:pt x="2870934" y="1106309"/>
                  <a:pt x="2718053" y="1114424"/>
                </a:cubicBezTo>
                <a:cubicBezTo>
                  <a:pt x="2565172" y="1122539"/>
                  <a:pt x="2393973" y="1082684"/>
                  <a:pt x="2165604" y="1114424"/>
                </a:cubicBezTo>
                <a:cubicBezTo>
                  <a:pt x="1937235" y="1146164"/>
                  <a:pt x="1748840" y="1077544"/>
                  <a:pt x="1568958" y="1114424"/>
                </a:cubicBezTo>
                <a:cubicBezTo>
                  <a:pt x="1389076" y="1151304"/>
                  <a:pt x="1197196" y="1107015"/>
                  <a:pt x="972312" y="1114424"/>
                </a:cubicBezTo>
                <a:cubicBezTo>
                  <a:pt x="747428" y="1121833"/>
                  <a:pt x="328958" y="1024383"/>
                  <a:pt x="0" y="1114424"/>
                </a:cubicBezTo>
                <a:cubicBezTo>
                  <a:pt x="-63953" y="904265"/>
                  <a:pt x="65210" y="749453"/>
                  <a:pt x="0" y="557212"/>
                </a:cubicBezTo>
                <a:cubicBezTo>
                  <a:pt x="-65210" y="364971"/>
                  <a:pt x="24997" y="162702"/>
                  <a:pt x="0" y="0"/>
                </a:cubicBezTo>
                <a:close/>
              </a:path>
            </a:pathLst>
          </a:cu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06786189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 rtl="1"/>
            <a:r>
              <a:rPr lang="fa-IR" sz="3600" dirty="0">
                <a:cs typeface="B Yekan" panose="00000400000000000000" pitchFamily="2" charset="-78"/>
              </a:rPr>
              <a:t>نیلوفر توپچی زادگان</a:t>
            </a:r>
            <a:br>
              <a:rPr lang="fa-IR" sz="4400" dirty="0">
                <a:cs typeface="B Yekan" panose="00000400000000000000" pitchFamily="2" charset="-78"/>
              </a:rPr>
            </a:br>
            <a:r>
              <a:rPr lang="fa-IR" sz="1100" cap="none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cs typeface="B Yekan" panose="00000400000000000000" pitchFamily="2" charset="-78"/>
              </a:rPr>
              <a:t>(خلاق و الهام بخش)</a:t>
            </a:r>
            <a:endParaRPr lang="en-US" sz="4400" dirty="0">
              <a:cs typeface="B Yekan" panose="000004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0287C1-5B84-36BB-B469-6AB40F00F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474" y="2982512"/>
            <a:ext cx="5905501" cy="2970659"/>
          </a:xfrm>
          <a:custGeom>
            <a:avLst/>
            <a:gdLst>
              <a:gd name="connsiteX0" fmla="*/ 0 w 5905501"/>
              <a:gd name="connsiteY0" fmla="*/ 0 h 2970659"/>
              <a:gd name="connsiteX1" fmla="*/ 708660 w 5905501"/>
              <a:gd name="connsiteY1" fmla="*/ 0 h 2970659"/>
              <a:gd name="connsiteX2" fmla="*/ 1181100 w 5905501"/>
              <a:gd name="connsiteY2" fmla="*/ 0 h 2970659"/>
              <a:gd name="connsiteX3" fmla="*/ 1594485 w 5905501"/>
              <a:gd name="connsiteY3" fmla="*/ 0 h 2970659"/>
              <a:gd name="connsiteX4" fmla="*/ 2185035 w 5905501"/>
              <a:gd name="connsiteY4" fmla="*/ 0 h 2970659"/>
              <a:gd name="connsiteX5" fmla="*/ 2893695 w 5905501"/>
              <a:gd name="connsiteY5" fmla="*/ 0 h 2970659"/>
              <a:gd name="connsiteX6" fmla="*/ 3307081 w 5905501"/>
              <a:gd name="connsiteY6" fmla="*/ 0 h 2970659"/>
              <a:gd name="connsiteX7" fmla="*/ 3838576 w 5905501"/>
              <a:gd name="connsiteY7" fmla="*/ 0 h 2970659"/>
              <a:gd name="connsiteX8" fmla="*/ 4429126 w 5905501"/>
              <a:gd name="connsiteY8" fmla="*/ 0 h 2970659"/>
              <a:gd name="connsiteX9" fmla="*/ 5019676 w 5905501"/>
              <a:gd name="connsiteY9" fmla="*/ 0 h 2970659"/>
              <a:gd name="connsiteX10" fmla="*/ 5905501 w 5905501"/>
              <a:gd name="connsiteY10" fmla="*/ 0 h 2970659"/>
              <a:gd name="connsiteX11" fmla="*/ 5905501 w 5905501"/>
              <a:gd name="connsiteY11" fmla="*/ 653545 h 2970659"/>
              <a:gd name="connsiteX12" fmla="*/ 5905501 w 5905501"/>
              <a:gd name="connsiteY12" fmla="*/ 1247677 h 2970659"/>
              <a:gd name="connsiteX13" fmla="*/ 5905501 w 5905501"/>
              <a:gd name="connsiteY13" fmla="*/ 1752689 h 2970659"/>
              <a:gd name="connsiteX14" fmla="*/ 5905501 w 5905501"/>
              <a:gd name="connsiteY14" fmla="*/ 2346821 h 2970659"/>
              <a:gd name="connsiteX15" fmla="*/ 5905501 w 5905501"/>
              <a:gd name="connsiteY15" fmla="*/ 2970659 h 2970659"/>
              <a:gd name="connsiteX16" fmla="*/ 5433061 w 5905501"/>
              <a:gd name="connsiteY16" fmla="*/ 2970659 h 2970659"/>
              <a:gd name="connsiteX17" fmla="*/ 4783456 w 5905501"/>
              <a:gd name="connsiteY17" fmla="*/ 2970659 h 2970659"/>
              <a:gd name="connsiteX18" fmla="*/ 4311016 w 5905501"/>
              <a:gd name="connsiteY18" fmla="*/ 2970659 h 2970659"/>
              <a:gd name="connsiteX19" fmla="*/ 3779521 w 5905501"/>
              <a:gd name="connsiteY19" fmla="*/ 2970659 h 2970659"/>
              <a:gd name="connsiteX20" fmla="*/ 3070861 w 5905501"/>
              <a:gd name="connsiteY20" fmla="*/ 2970659 h 2970659"/>
              <a:gd name="connsiteX21" fmla="*/ 2421255 w 5905501"/>
              <a:gd name="connsiteY21" fmla="*/ 2970659 h 2970659"/>
              <a:gd name="connsiteX22" fmla="*/ 1712595 w 5905501"/>
              <a:gd name="connsiteY22" fmla="*/ 2970659 h 2970659"/>
              <a:gd name="connsiteX23" fmla="*/ 1122045 w 5905501"/>
              <a:gd name="connsiteY23" fmla="*/ 2970659 h 2970659"/>
              <a:gd name="connsiteX24" fmla="*/ 590550 w 5905501"/>
              <a:gd name="connsiteY24" fmla="*/ 2970659 h 2970659"/>
              <a:gd name="connsiteX25" fmla="*/ 0 w 5905501"/>
              <a:gd name="connsiteY25" fmla="*/ 2970659 h 2970659"/>
              <a:gd name="connsiteX26" fmla="*/ 0 w 5905501"/>
              <a:gd name="connsiteY26" fmla="*/ 2346821 h 2970659"/>
              <a:gd name="connsiteX27" fmla="*/ 0 w 5905501"/>
              <a:gd name="connsiteY27" fmla="*/ 1841809 h 2970659"/>
              <a:gd name="connsiteX28" fmla="*/ 0 w 5905501"/>
              <a:gd name="connsiteY28" fmla="*/ 1217970 h 2970659"/>
              <a:gd name="connsiteX29" fmla="*/ 0 w 5905501"/>
              <a:gd name="connsiteY29" fmla="*/ 564425 h 2970659"/>
              <a:gd name="connsiteX30" fmla="*/ 0 w 5905501"/>
              <a:gd name="connsiteY30" fmla="*/ 0 h 297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905501" h="2970659" fill="none" extrusionOk="0">
                <a:moveTo>
                  <a:pt x="0" y="0"/>
                </a:moveTo>
                <a:cubicBezTo>
                  <a:pt x="295449" y="-26887"/>
                  <a:pt x="506561" y="53966"/>
                  <a:pt x="708660" y="0"/>
                </a:cubicBezTo>
                <a:cubicBezTo>
                  <a:pt x="910759" y="-53966"/>
                  <a:pt x="991509" y="3304"/>
                  <a:pt x="1181100" y="0"/>
                </a:cubicBezTo>
                <a:cubicBezTo>
                  <a:pt x="1370691" y="-3304"/>
                  <a:pt x="1419343" y="45986"/>
                  <a:pt x="1594485" y="0"/>
                </a:cubicBezTo>
                <a:cubicBezTo>
                  <a:pt x="1769628" y="-45986"/>
                  <a:pt x="1922990" y="10351"/>
                  <a:pt x="2185035" y="0"/>
                </a:cubicBezTo>
                <a:cubicBezTo>
                  <a:pt x="2447080" y="-10351"/>
                  <a:pt x="2737573" y="34371"/>
                  <a:pt x="2893695" y="0"/>
                </a:cubicBezTo>
                <a:cubicBezTo>
                  <a:pt x="3049817" y="-34371"/>
                  <a:pt x="3166982" y="25098"/>
                  <a:pt x="3307081" y="0"/>
                </a:cubicBezTo>
                <a:cubicBezTo>
                  <a:pt x="3447180" y="-25098"/>
                  <a:pt x="3657500" y="61144"/>
                  <a:pt x="3838576" y="0"/>
                </a:cubicBezTo>
                <a:cubicBezTo>
                  <a:pt x="4019652" y="-61144"/>
                  <a:pt x="4289008" y="43829"/>
                  <a:pt x="4429126" y="0"/>
                </a:cubicBezTo>
                <a:cubicBezTo>
                  <a:pt x="4569244" y="-43829"/>
                  <a:pt x="4889880" y="66377"/>
                  <a:pt x="5019676" y="0"/>
                </a:cubicBezTo>
                <a:cubicBezTo>
                  <a:pt x="5149472" y="-66377"/>
                  <a:pt x="5720691" y="44228"/>
                  <a:pt x="5905501" y="0"/>
                </a:cubicBezTo>
                <a:cubicBezTo>
                  <a:pt x="5933553" y="277023"/>
                  <a:pt x="5868201" y="413180"/>
                  <a:pt x="5905501" y="653545"/>
                </a:cubicBezTo>
                <a:cubicBezTo>
                  <a:pt x="5942801" y="893910"/>
                  <a:pt x="5834306" y="964286"/>
                  <a:pt x="5905501" y="1247677"/>
                </a:cubicBezTo>
                <a:cubicBezTo>
                  <a:pt x="5976696" y="1531068"/>
                  <a:pt x="5875204" y="1598289"/>
                  <a:pt x="5905501" y="1752689"/>
                </a:cubicBezTo>
                <a:cubicBezTo>
                  <a:pt x="5935798" y="1907089"/>
                  <a:pt x="5849015" y="2195415"/>
                  <a:pt x="5905501" y="2346821"/>
                </a:cubicBezTo>
                <a:cubicBezTo>
                  <a:pt x="5961987" y="2498227"/>
                  <a:pt x="5861449" y="2788198"/>
                  <a:pt x="5905501" y="2970659"/>
                </a:cubicBezTo>
                <a:cubicBezTo>
                  <a:pt x="5745761" y="2980538"/>
                  <a:pt x="5587794" y="2970596"/>
                  <a:pt x="5433061" y="2970659"/>
                </a:cubicBezTo>
                <a:cubicBezTo>
                  <a:pt x="5278328" y="2970722"/>
                  <a:pt x="4914127" y="2928915"/>
                  <a:pt x="4783456" y="2970659"/>
                </a:cubicBezTo>
                <a:cubicBezTo>
                  <a:pt x="4652786" y="3012403"/>
                  <a:pt x="4464449" y="2947528"/>
                  <a:pt x="4311016" y="2970659"/>
                </a:cubicBezTo>
                <a:cubicBezTo>
                  <a:pt x="4157583" y="2993790"/>
                  <a:pt x="3893024" y="2953695"/>
                  <a:pt x="3779521" y="2970659"/>
                </a:cubicBezTo>
                <a:cubicBezTo>
                  <a:pt x="3666018" y="2987623"/>
                  <a:pt x="3394237" y="2912177"/>
                  <a:pt x="3070861" y="2970659"/>
                </a:cubicBezTo>
                <a:cubicBezTo>
                  <a:pt x="2747485" y="3029141"/>
                  <a:pt x="2571214" y="2919078"/>
                  <a:pt x="2421255" y="2970659"/>
                </a:cubicBezTo>
                <a:cubicBezTo>
                  <a:pt x="2271296" y="3022240"/>
                  <a:pt x="1920455" y="2964052"/>
                  <a:pt x="1712595" y="2970659"/>
                </a:cubicBezTo>
                <a:cubicBezTo>
                  <a:pt x="1504735" y="2977266"/>
                  <a:pt x="1405313" y="2907833"/>
                  <a:pt x="1122045" y="2970659"/>
                </a:cubicBezTo>
                <a:cubicBezTo>
                  <a:pt x="838777" y="3033485"/>
                  <a:pt x="819459" y="2958763"/>
                  <a:pt x="590550" y="2970659"/>
                </a:cubicBezTo>
                <a:cubicBezTo>
                  <a:pt x="361642" y="2982555"/>
                  <a:pt x="255868" y="2927925"/>
                  <a:pt x="0" y="2970659"/>
                </a:cubicBezTo>
                <a:cubicBezTo>
                  <a:pt x="-73769" y="2662702"/>
                  <a:pt x="58431" y="2539325"/>
                  <a:pt x="0" y="2346821"/>
                </a:cubicBezTo>
                <a:cubicBezTo>
                  <a:pt x="-58431" y="2154317"/>
                  <a:pt x="7959" y="1961897"/>
                  <a:pt x="0" y="1841809"/>
                </a:cubicBezTo>
                <a:cubicBezTo>
                  <a:pt x="-7959" y="1721721"/>
                  <a:pt x="63250" y="1372207"/>
                  <a:pt x="0" y="1217970"/>
                </a:cubicBezTo>
                <a:cubicBezTo>
                  <a:pt x="-63250" y="1063733"/>
                  <a:pt x="47075" y="843583"/>
                  <a:pt x="0" y="564425"/>
                </a:cubicBezTo>
                <a:cubicBezTo>
                  <a:pt x="-47075" y="285267"/>
                  <a:pt x="13620" y="130993"/>
                  <a:pt x="0" y="0"/>
                </a:cubicBezTo>
                <a:close/>
              </a:path>
              <a:path w="5905501" h="2970659" stroke="0" extrusionOk="0">
                <a:moveTo>
                  <a:pt x="0" y="0"/>
                </a:moveTo>
                <a:cubicBezTo>
                  <a:pt x="202701" y="-35308"/>
                  <a:pt x="465161" y="49239"/>
                  <a:pt x="708660" y="0"/>
                </a:cubicBezTo>
                <a:cubicBezTo>
                  <a:pt x="952159" y="-49239"/>
                  <a:pt x="1112102" y="66364"/>
                  <a:pt x="1358265" y="0"/>
                </a:cubicBezTo>
                <a:cubicBezTo>
                  <a:pt x="1604429" y="-66364"/>
                  <a:pt x="1695358" y="16243"/>
                  <a:pt x="1948815" y="0"/>
                </a:cubicBezTo>
                <a:cubicBezTo>
                  <a:pt x="2202272" y="-16243"/>
                  <a:pt x="2316367" y="35099"/>
                  <a:pt x="2598420" y="0"/>
                </a:cubicBezTo>
                <a:cubicBezTo>
                  <a:pt x="2880473" y="-35099"/>
                  <a:pt x="2837882" y="37044"/>
                  <a:pt x="3070861" y="0"/>
                </a:cubicBezTo>
                <a:cubicBezTo>
                  <a:pt x="3303840" y="-37044"/>
                  <a:pt x="3436862" y="21446"/>
                  <a:pt x="3543301" y="0"/>
                </a:cubicBezTo>
                <a:cubicBezTo>
                  <a:pt x="3649740" y="-21446"/>
                  <a:pt x="3913737" y="26165"/>
                  <a:pt x="4192906" y="0"/>
                </a:cubicBezTo>
                <a:cubicBezTo>
                  <a:pt x="4472076" y="-26165"/>
                  <a:pt x="4453113" y="23198"/>
                  <a:pt x="4665346" y="0"/>
                </a:cubicBezTo>
                <a:cubicBezTo>
                  <a:pt x="4877579" y="-23198"/>
                  <a:pt x="4983130" y="38975"/>
                  <a:pt x="5196841" y="0"/>
                </a:cubicBezTo>
                <a:cubicBezTo>
                  <a:pt x="5410553" y="-38975"/>
                  <a:pt x="5600924" y="32455"/>
                  <a:pt x="5905501" y="0"/>
                </a:cubicBezTo>
                <a:cubicBezTo>
                  <a:pt x="5910633" y="175401"/>
                  <a:pt x="5875793" y="336589"/>
                  <a:pt x="5905501" y="534719"/>
                </a:cubicBezTo>
                <a:cubicBezTo>
                  <a:pt x="5935209" y="732849"/>
                  <a:pt x="5866313" y="867683"/>
                  <a:pt x="5905501" y="1128850"/>
                </a:cubicBezTo>
                <a:cubicBezTo>
                  <a:pt x="5944689" y="1390017"/>
                  <a:pt x="5838573" y="1494797"/>
                  <a:pt x="5905501" y="1722982"/>
                </a:cubicBezTo>
                <a:cubicBezTo>
                  <a:pt x="5972429" y="1951167"/>
                  <a:pt x="5849715" y="2044332"/>
                  <a:pt x="5905501" y="2317114"/>
                </a:cubicBezTo>
                <a:cubicBezTo>
                  <a:pt x="5961287" y="2589896"/>
                  <a:pt x="5854641" y="2741254"/>
                  <a:pt x="5905501" y="2970659"/>
                </a:cubicBezTo>
                <a:cubicBezTo>
                  <a:pt x="5803076" y="2989117"/>
                  <a:pt x="5593898" y="2927986"/>
                  <a:pt x="5433061" y="2970659"/>
                </a:cubicBezTo>
                <a:cubicBezTo>
                  <a:pt x="5272224" y="3013332"/>
                  <a:pt x="5043955" y="2906769"/>
                  <a:pt x="4783456" y="2970659"/>
                </a:cubicBezTo>
                <a:cubicBezTo>
                  <a:pt x="4522957" y="3034549"/>
                  <a:pt x="4523040" y="2964636"/>
                  <a:pt x="4311016" y="2970659"/>
                </a:cubicBezTo>
                <a:cubicBezTo>
                  <a:pt x="4098992" y="2976682"/>
                  <a:pt x="3912758" y="2964910"/>
                  <a:pt x="3720466" y="2970659"/>
                </a:cubicBezTo>
                <a:cubicBezTo>
                  <a:pt x="3528174" y="2976408"/>
                  <a:pt x="3398906" y="2936940"/>
                  <a:pt x="3248026" y="2970659"/>
                </a:cubicBezTo>
                <a:cubicBezTo>
                  <a:pt x="3097146" y="3004378"/>
                  <a:pt x="2894172" y="2964422"/>
                  <a:pt x="2657475" y="2970659"/>
                </a:cubicBezTo>
                <a:cubicBezTo>
                  <a:pt x="2420778" y="2976896"/>
                  <a:pt x="2361327" y="2923416"/>
                  <a:pt x="2185035" y="2970659"/>
                </a:cubicBezTo>
                <a:cubicBezTo>
                  <a:pt x="2008743" y="3017902"/>
                  <a:pt x="1763084" y="2893828"/>
                  <a:pt x="1535430" y="2970659"/>
                </a:cubicBezTo>
                <a:cubicBezTo>
                  <a:pt x="1307777" y="3047490"/>
                  <a:pt x="1039588" y="2912151"/>
                  <a:pt x="826770" y="2970659"/>
                </a:cubicBezTo>
                <a:cubicBezTo>
                  <a:pt x="613952" y="3029167"/>
                  <a:pt x="173088" y="2871653"/>
                  <a:pt x="0" y="2970659"/>
                </a:cubicBezTo>
                <a:cubicBezTo>
                  <a:pt x="-38052" y="2705683"/>
                  <a:pt x="38713" y="2567869"/>
                  <a:pt x="0" y="2376527"/>
                </a:cubicBezTo>
                <a:cubicBezTo>
                  <a:pt x="-38713" y="2185185"/>
                  <a:pt x="32853" y="1984713"/>
                  <a:pt x="0" y="1782395"/>
                </a:cubicBezTo>
                <a:cubicBezTo>
                  <a:pt x="-32853" y="1580077"/>
                  <a:pt x="13453" y="1433744"/>
                  <a:pt x="0" y="1128850"/>
                </a:cubicBezTo>
                <a:cubicBezTo>
                  <a:pt x="-13453" y="823956"/>
                  <a:pt x="28693" y="836393"/>
                  <a:pt x="0" y="594132"/>
                </a:cubicBezTo>
                <a:cubicBezTo>
                  <a:pt x="-28693" y="351871"/>
                  <a:pt x="20011" y="173839"/>
                  <a:pt x="0" y="0"/>
                </a:cubicBezTo>
                <a:close/>
              </a:path>
            </a:pathLst>
          </a:cu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7186363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2500" lnSpcReduction="20000"/>
          </a:bodyPr>
          <a:lstStyle/>
          <a:p>
            <a:pPr marL="457200" indent="-457200" algn="r"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a-IR" sz="2600" dirty="0">
                <a:cs typeface="B Yekan" panose="00000400000000000000" pitchFamily="2" charset="-78"/>
              </a:rPr>
              <a:t>متولد : 1370</a:t>
            </a:r>
          </a:p>
          <a:p>
            <a:pPr marL="457200" indent="-457200" algn="r"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a-IR" sz="2600" dirty="0">
                <a:cs typeface="B Yekan" panose="00000400000000000000" pitchFamily="2" charset="-78"/>
              </a:rPr>
              <a:t>مدرک تحصیلی : لیسانس</a:t>
            </a:r>
          </a:p>
          <a:p>
            <a:pPr marL="457200" indent="-457200" algn="r"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a-IR" sz="2600" dirty="0">
                <a:cs typeface="B Yekan" panose="00000400000000000000" pitchFamily="2" charset="-78"/>
              </a:rPr>
              <a:t>رشته ی : آموزش ابتدایی</a:t>
            </a:r>
          </a:p>
          <a:p>
            <a:pPr marL="457200" indent="-457200" algn="r"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a-IR" sz="2600" dirty="0">
                <a:cs typeface="B Yekan" panose="00000400000000000000" pitchFamily="2" charset="-78"/>
              </a:rPr>
              <a:t>سابقه ی آموزشی : 10 سال </a:t>
            </a:r>
          </a:p>
          <a:p>
            <a:pPr marL="457200" indent="-457200" algn="r"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a-IR" sz="2600" dirty="0">
                <a:cs typeface="B Yekan" panose="00000400000000000000" pitchFamily="2" charset="-78"/>
              </a:rPr>
              <a:t>شغل : آموزگار ابتدایی و دبیرستان</a:t>
            </a:r>
          </a:p>
          <a:p>
            <a:pPr marL="457200" indent="-457200" algn="r"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a-IR" sz="2600" dirty="0">
                <a:cs typeface="B Yekan" panose="00000400000000000000" pitchFamily="2" charset="-78"/>
              </a:rPr>
              <a:t>گواهی نامه ها : محاسبات ذهنی ، هنر درمانی ، اختلالات یادگیری .....</a:t>
            </a:r>
          </a:p>
          <a:p>
            <a:pPr marL="457200" indent="-457200" algn="r" rt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a-IR" sz="2800" dirty="0">
              <a:cs typeface="B Yekan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800" dirty="0">
              <a:cs typeface="B Yekan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en-US" sz="2800" dirty="0">
              <a:cs typeface="B Yekan" panose="00000400000000000000" pitchFamily="2" charset="-78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36000D1-B26C-AA76-C603-DC2B8EDC53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0" t="5115" r="9317" b="-6780"/>
          <a:stretch/>
        </p:blipFill>
        <p:spPr>
          <a:xfrm>
            <a:off x="7192141" y="1599471"/>
            <a:ext cx="3637012" cy="5430591"/>
          </a:xfrm>
          <a:prstGeom prst="roundRect">
            <a:avLst>
              <a:gd name="adj" fmla="val 1759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998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D1B3-EBD8-1E5A-F03E-0DD83428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762124"/>
            <a:ext cx="7734300" cy="3514725"/>
          </a:xfrm>
        </p:spPr>
        <p:txBody>
          <a:bodyPr>
            <a:normAutofit/>
          </a:bodyPr>
          <a:lstStyle/>
          <a:p>
            <a:pPr algn="ctr" rtl="1"/>
            <a:r>
              <a:rPr lang="ar-SA" sz="2400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ما به مسیرمان افتخار می‌کنیم و باور داریم که با همکاری و همراهی شما، می‌توانیم دنیایی بسازیم که در آن آموزش، تجربه‌ای الهام‌بخش و لذت‌بخش باشد.</a:t>
            </a:r>
            <a:br>
              <a:rPr lang="ar-SA" sz="2400" dirty="0">
                <a:cs typeface="B Yekan" panose="00000400000000000000" pitchFamily="2" charset="-78"/>
              </a:rPr>
            </a:br>
            <a:br>
              <a:rPr lang="ar-SA" sz="2400" dirty="0">
                <a:cs typeface="B Yekan" panose="00000400000000000000" pitchFamily="2" charset="-78"/>
              </a:rPr>
            </a:br>
            <a:r>
              <a:rPr lang="ar-SA" sz="2400" i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RANSans"/>
                <a:cs typeface="B Yekan" panose="00000400000000000000" pitchFamily="2" charset="-78"/>
              </a:rPr>
              <a:t>نیل‌آموز؛ جایی برای پرورش ایده‌ها، خلاقیت و آینده‌ای بهتر</a:t>
            </a:r>
            <a:r>
              <a:rPr lang="ar-SA" sz="2400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.</a:t>
            </a:r>
            <a:endParaRPr lang="en-US" sz="2400" dirty="0">
              <a:cs typeface="B Yekan" panose="00000400000000000000" pitchFamily="2" charset="-78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6851A16-399C-422A-64E2-1D507A0A33F8}"/>
              </a:ext>
            </a:extLst>
          </p:cNvPr>
          <p:cNvSpPr/>
          <p:nvPr/>
        </p:nvSpPr>
        <p:spPr>
          <a:xfrm>
            <a:off x="809625" y="733425"/>
            <a:ext cx="10429875" cy="5295900"/>
          </a:xfrm>
          <a:prstGeom prst="cloudCallout">
            <a:avLst>
              <a:gd name="adj1" fmla="val -54004"/>
              <a:gd name="adj2" fmla="val 5800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2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3576D0-BDDD-2CE9-361B-883DA87CB3C3}"/>
              </a:ext>
            </a:extLst>
          </p:cNvPr>
          <p:cNvSpPr txBox="1"/>
          <p:nvPr/>
        </p:nvSpPr>
        <p:spPr>
          <a:xfrm>
            <a:off x="8362950" y="2562225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6000" dirty="0">
                <a:ln>
                  <a:solidFill>
                    <a:schemeClr val="accent6"/>
                  </a:solidFill>
                </a:ln>
                <a:solidFill>
                  <a:schemeClr val="accent5"/>
                </a:solidFill>
                <a:cs typeface="B Yekan" panose="00000400000000000000" pitchFamily="2" charset="-78"/>
              </a:rPr>
              <a:t>ارتباط با ما:</a:t>
            </a:r>
            <a:endParaRPr lang="en-US" sz="6000" dirty="0">
              <a:ln>
                <a:solidFill>
                  <a:schemeClr val="accent6"/>
                </a:solidFill>
              </a:ln>
              <a:solidFill>
                <a:schemeClr val="accent5"/>
              </a:solidFill>
              <a:cs typeface="B Yekan" panose="00000400000000000000" pitchFamily="2" charset="-78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4FE4D7B-D166-6622-738B-7F9A71B30BD0}"/>
              </a:ext>
            </a:extLst>
          </p:cNvPr>
          <p:cNvSpPr txBox="1">
            <a:spLocks/>
          </p:cNvSpPr>
          <p:nvPr/>
        </p:nvSpPr>
        <p:spPr>
          <a:xfrm>
            <a:off x="2466975" y="1209674"/>
            <a:ext cx="5810249" cy="5362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en-AU" sz="1800" dirty="0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               </a:t>
            </a:r>
            <a:r>
              <a:rPr lang="fa-IR" sz="1800" dirty="0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آدرس تلگرام :       </a:t>
            </a:r>
            <a:r>
              <a:rPr lang="en-AU" sz="1800" dirty="0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 </a:t>
            </a:r>
            <a:endParaRPr lang="fa-IR" sz="1800" dirty="0">
              <a:solidFill>
                <a:schemeClr val="bg1"/>
              </a:solidFill>
              <a:latin typeface="Sarbaz" panose="020B0506030804020204" pitchFamily="34" charset="-78"/>
              <a:cs typeface="Sarbaz" panose="020B0506030804020204" pitchFamily="34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en-AU" sz="1800" dirty="0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           </a:t>
            </a:r>
            <a:r>
              <a:rPr lang="fa-IR" sz="1800" dirty="0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    </a:t>
            </a:r>
            <a:r>
              <a:rPr lang="en-US" sz="1800" dirty="0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t.me/</a:t>
            </a:r>
            <a:r>
              <a:rPr lang="en-US" sz="1800" dirty="0" err="1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nilamooz_sheshom</a:t>
            </a:r>
            <a:endParaRPr lang="fa-IR" sz="1800" dirty="0">
              <a:solidFill>
                <a:schemeClr val="bg1"/>
              </a:solidFill>
              <a:latin typeface="Sarbaz" panose="020B0506030804020204" pitchFamily="34" charset="-78"/>
              <a:cs typeface="Sarbaz" panose="020B0506030804020204" pitchFamily="34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sz="1800" dirty="0">
              <a:solidFill>
                <a:schemeClr val="bg1"/>
              </a:solidFill>
              <a:latin typeface="Sarbaz" panose="020B0506030804020204" pitchFamily="34" charset="-78"/>
              <a:cs typeface="Sarbaz" panose="020B0506030804020204" pitchFamily="34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1800" dirty="0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آدرس اینستاگرام :</a:t>
            </a:r>
            <a:endParaRPr lang="en-AU" sz="1800" dirty="0">
              <a:solidFill>
                <a:schemeClr val="bg1"/>
              </a:solidFill>
              <a:latin typeface="Sarbaz" panose="020B0506030804020204" pitchFamily="34" charset="-78"/>
              <a:cs typeface="Sarbaz" panose="020B0506030804020204" pitchFamily="34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1800" dirty="0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topchizadegan_teacher</a:t>
            </a:r>
            <a:endParaRPr lang="fa-IR" sz="1800" dirty="0">
              <a:solidFill>
                <a:schemeClr val="bg1"/>
              </a:solidFill>
              <a:latin typeface="Sarbaz" panose="020B0506030804020204" pitchFamily="34" charset="-78"/>
              <a:cs typeface="Sarbaz" panose="020B0506030804020204" pitchFamily="34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en-AU" sz="1800" dirty="0">
              <a:solidFill>
                <a:schemeClr val="bg1"/>
              </a:solidFill>
              <a:latin typeface="Sarbaz" panose="020B0506030804020204" pitchFamily="34" charset="-78"/>
              <a:cs typeface="Sarbaz" panose="020B0506030804020204" pitchFamily="34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1800" dirty="0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آدرس سایت : 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1800" dirty="0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         </a:t>
            </a:r>
            <a:r>
              <a:rPr lang="en-US" sz="1800" dirty="0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nilamooz.com</a:t>
            </a:r>
            <a:endParaRPr lang="fa-IR" sz="1800" dirty="0">
              <a:solidFill>
                <a:schemeClr val="bg1"/>
              </a:solidFill>
              <a:latin typeface="Sarbaz" panose="020B0506030804020204" pitchFamily="34" charset="-78"/>
              <a:cs typeface="Sarbaz" panose="020B0506030804020204" pitchFamily="34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sz="1800" dirty="0">
              <a:solidFill>
                <a:schemeClr val="bg1"/>
              </a:solidFill>
              <a:latin typeface="Sarbaz" panose="020B0506030804020204" pitchFamily="34" charset="-78"/>
              <a:cs typeface="Sarbaz" panose="020B0506030804020204" pitchFamily="34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1800" dirty="0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شماره تماس :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1800" dirty="0">
                <a:solidFill>
                  <a:schemeClr val="bg1"/>
                </a:solidFill>
                <a:latin typeface="Sarbaz" panose="020B0506030804020204" pitchFamily="34" charset="-78"/>
                <a:cs typeface="Sarbaz" panose="020B0506030804020204" pitchFamily="34" charset="-78"/>
              </a:rPr>
              <a:t>09352627836</a:t>
            </a:r>
          </a:p>
          <a:p>
            <a:pPr marL="0" indent="0" algn="ctr" rtl="1">
              <a:lnSpc>
                <a:spcPct val="150000"/>
              </a:lnSpc>
              <a:buNone/>
            </a:pPr>
            <a:endParaRPr lang="fa-IR" sz="1800" dirty="0">
              <a:solidFill>
                <a:schemeClr val="bg1"/>
              </a:solidFill>
              <a:latin typeface="Sarbaz" panose="020B0506030804020204" pitchFamily="34" charset="-78"/>
              <a:cs typeface="Sarbaz" panose="020B0506030804020204" pitchFamily="34" charset="-78"/>
            </a:endParaRPr>
          </a:p>
          <a:p>
            <a:pPr marL="0" indent="0" algn="ctr">
              <a:buNone/>
            </a:pPr>
            <a:endParaRPr lang="fa-I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9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ADC-12F8-486C-B041-5497CABC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925" y="561952"/>
            <a:ext cx="4038599" cy="1000148"/>
          </a:xfrm>
          <a:custGeom>
            <a:avLst/>
            <a:gdLst>
              <a:gd name="connsiteX0" fmla="*/ 0 w 4038599"/>
              <a:gd name="connsiteY0" fmla="*/ 0 h 1000148"/>
              <a:gd name="connsiteX1" fmla="*/ 455785 w 4038599"/>
              <a:gd name="connsiteY1" fmla="*/ 0 h 1000148"/>
              <a:gd name="connsiteX2" fmla="*/ 1113499 w 4038599"/>
              <a:gd name="connsiteY2" fmla="*/ 0 h 1000148"/>
              <a:gd name="connsiteX3" fmla="*/ 1569284 w 4038599"/>
              <a:gd name="connsiteY3" fmla="*/ 0 h 1000148"/>
              <a:gd name="connsiteX4" fmla="*/ 2025069 w 4038599"/>
              <a:gd name="connsiteY4" fmla="*/ 0 h 1000148"/>
              <a:gd name="connsiteX5" fmla="*/ 2642398 w 4038599"/>
              <a:gd name="connsiteY5" fmla="*/ 0 h 1000148"/>
              <a:gd name="connsiteX6" fmla="*/ 3138568 w 4038599"/>
              <a:gd name="connsiteY6" fmla="*/ 0 h 1000148"/>
              <a:gd name="connsiteX7" fmla="*/ 4038599 w 4038599"/>
              <a:gd name="connsiteY7" fmla="*/ 0 h 1000148"/>
              <a:gd name="connsiteX8" fmla="*/ 4038599 w 4038599"/>
              <a:gd name="connsiteY8" fmla="*/ 470070 h 1000148"/>
              <a:gd name="connsiteX9" fmla="*/ 4038599 w 4038599"/>
              <a:gd name="connsiteY9" fmla="*/ 1000148 h 1000148"/>
              <a:gd name="connsiteX10" fmla="*/ 3421270 w 4038599"/>
              <a:gd name="connsiteY10" fmla="*/ 1000148 h 1000148"/>
              <a:gd name="connsiteX11" fmla="*/ 2844328 w 4038599"/>
              <a:gd name="connsiteY11" fmla="*/ 1000148 h 1000148"/>
              <a:gd name="connsiteX12" fmla="*/ 2388543 w 4038599"/>
              <a:gd name="connsiteY12" fmla="*/ 1000148 h 1000148"/>
              <a:gd name="connsiteX13" fmla="*/ 1730828 w 4038599"/>
              <a:gd name="connsiteY13" fmla="*/ 1000148 h 1000148"/>
              <a:gd name="connsiteX14" fmla="*/ 1153885 w 4038599"/>
              <a:gd name="connsiteY14" fmla="*/ 1000148 h 1000148"/>
              <a:gd name="connsiteX15" fmla="*/ 698101 w 4038599"/>
              <a:gd name="connsiteY15" fmla="*/ 1000148 h 1000148"/>
              <a:gd name="connsiteX16" fmla="*/ 0 w 4038599"/>
              <a:gd name="connsiteY16" fmla="*/ 1000148 h 1000148"/>
              <a:gd name="connsiteX17" fmla="*/ 0 w 4038599"/>
              <a:gd name="connsiteY17" fmla="*/ 500074 h 1000148"/>
              <a:gd name="connsiteX18" fmla="*/ 0 w 4038599"/>
              <a:gd name="connsiteY18" fmla="*/ 0 h 10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38599" h="1000148" fill="none" extrusionOk="0">
                <a:moveTo>
                  <a:pt x="0" y="0"/>
                </a:moveTo>
                <a:cubicBezTo>
                  <a:pt x="115910" y="-26013"/>
                  <a:pt x="319067" y="36468"/>
                  <a:pt x="455785" y="0"/>
                </a:cubicBezTo>
                <a:cubicBezTo>
                  <a:pt x="592503" y="-36468"/>
                  <a:pt x="928831" y="38519"/>
                  <a:pt x="1113499" y="0"/>
                </a:cubicBezTo>
                <a:cubicBezTo>
                  <a:pt x="1298167" y="-38519"/>
                  <a:pt x="1345178" y="16755"/>
                  <a:pt x="1569284" y="0"/>
                </a:cubicBezTo>
                <a:cubicBezTo>
                  <a:pt x="1793390" y="-16755"/>
                  <a:pt x="1837746" y="25710"/>
                  <a:pt x="2025069" y="0"/>
                </a:cubicBezTo>
                <a:cubicBezTo>
                  <a:pt x="2212392" y="-25710"/>
                  <a:pt x="2337565" y="41796"/>
                  <a:pt x="2642398" y="0"/>
                </a:cubicBezTo>
                <a:cubicBezTo>
                  <a:pt x="2947231" y="-41796"/>
                  <a:pt x="3039225" y="21035"/>
                  <a:pt x="3138568" y="0"/>
                </a:cubicBezTo>
                <a:cubicBezTo>
                  <a:pt x="3237911" y="-21035"/>
                  <a:pt x="3787147" y="72275"/>
                  <a:pt x="4038599" y="0"/>
                </a:cubicBezTo>
                <a:cubicBezTo>
                  <a:pt x="4040830" y="137465"/>
                  <a:pt x="3994290" y="298452"/>
                  <a:pt x="4038599" y="470070"/>
                </a:cubicBezTo>
                <a:cubicBezTo>
                  <a:pt x="4082908" y="641688"/>
                  <a:pt x="4000335" y="840436"/>
                  <a:pt x="4038599" y="1000148"/>
                </a:cubicBezTo>
                <a:cubicBezTo>
                  <a:pt x="3889920" y="1023772"/>
                  <a:pt x="3588219" y="947027"/>
                  <a:pt x="3421270" y="1000148"/>
                </a:cubicBezTo>
                <a:cubicBezTo>
                  <a:pt x="3254321" y="1053269"/>
                  <a:pt x="3087364" y="931497"/>
                  <a:pt x="2844328" y="1000148"/>
                </a:cubicBezTo>
                <a:cubicBezTo>
                  <a:pt x="2601292" y="1068799"/>
                  <a:pt x="2512410" y="982430"/>
                  <a:pt x="2388543" y="1000148"/>
                </a:cubicBezTo>
                <a:cubicBezTo>
                  <a:pt x="2264677" y="1017866"/>
                  <a:pt x="1910248" y="936590"/>
                  <a:pt x="1730828" y="1000148"/>
                </a:cubicBezTo>
                <a:cubicBezTo>
                  <a:pt x="1551408" y="1063706"/>
                  <a:pt x="1324974" y="991803"/>
                  <a:pt x="1153885" y="1000148"/>
                </a:cubicBezTo>
                <a:cubicBezTo>
                  <a:pt x="982796" y="1008493"/>
                  <a:pt x="847320" y="999652"/>
                  <a:pt x="698101" y="1000148"/>
                </a:cubicBezTo>
                <a:cubicBezTo>
                  <a:pt x="548882" y="1000644"/>
                  <a:pt x="321123" y="995258"/>
                  <a:pt x="0" y="1000148"/>
                </a:cubicBezTo>
                <a:cubicBezTo>
                  <a:pt x="-15362" y="795421"/>
                  <a:pt x="11781" y="725804"/>
                  <a:pt x="0" y="500074"/>
                </a:cubicBezTo>
                <a:cubicBezTo>
                  <a:pt x="-11781" y="274344"/>
                  <a:pt x="11680" y="221319"/>
                  <a:pt x="0" y="0"/>
                </a:cubicBezTo>
                <a:close/>
              </a:path>
              <a:path w="4038599" h="1000148" stroke="0" extrusionOk="0">
                <a:moveTo>
                  <a:pt x="0" y="0"/>
                </a:moveTo>
                <a:cubicBezTo>
                  <a:pt x="218396" y="-32143"/>
                  <a:pt x="300627" y="52182"/>
                  <a:pt x="455785" y="0"/>
                </a:cubicBezTo>
                <a:cubicBezTo>
                  <a:pt x="610944" y="-52182"/>
                  <a:pt x="780439" y="50020"/>
                  <a:pt x="951955" y="0"/>
                </a:cubicBezTo>
                <a:cubicBezTo>
                  <a:pt x="1123471" y="-50020"/>
                  <a:pt x="1261326" y="1809"/>
                  <a:pt x="1448126" y="0"/>
                </a:cubicBezTo>
                <a:cubicBezTo>
                  <a:pt x="1634926" y="-1809"/>
                  <a:pt x="1766139" y="43084"/>
                  <a:pt x="1903911" y="0"/>
                </a:cubicBezTo>
                <a:cubicBezTo>
                  <a:pt x="2041684" y="-43084"/>
                  <a:pt x="2187192" y="33595"/>
                  <a:pt x="2400082" y="0"/>
                </a:cubicBezTo>
                <a:cubicBezTo>
                  <a:pt x="2612972" y="-33595"/>
                  <a:pt x="2708132" y="2341"/>
                  <a:pt x="2936638" y="0"/>
                </a:cubicBezTo>
                <a:cubicBezTo>
                  <a:pt x="3165144" y="-2341"/>
                  <a:pt x="3682990" y="93491"/>
                  <a:pt x="4038599" y="0"/>
                </a:cubicBezTo>
                <a:cubicBezTo>
                  <a:pt x="4085361" y="131749"/>
                  <a:pt x="4029145" y="381277"/>
                  <a:pt x="4038599" y="490073"/>
                </a:cubicBezTo>
                <a:cubicBezTo>
                  <a:pt x="4048053" y="598869"/>
                  <a:pt x="4025899" y="850621"/>
                  <a:pt x="4038599" y="1000148"/>
                </a:cubicBezTo>
                <a:cubicBezTo>
                  <a:pt x="3751888" y="1047866"/>
                  <a:pt x="3685009" y="942472"/>
                  <a:pt x="3380884" y="1000148"/>
                </a:cubicBezTo>
                <a:cubicBezTo>
                  <a:pt x="3076760" y="1057824"/>
                  <a:pt x="2873638" y="948698"/>
                  <a:pt x="2723170" y="1000148"/>
                </a:cubicBezTo>
                <a:cubicBezTo>
                  <a:pt x="2572702" y="1051598"/>
                  <a:pt x="2374338" y="980643"/>
                  <a:pt x="2267385" y="1000148"/>
                </a:cubicBezTo>
                <a:cubicBezTo>
                  <a:pt x="2160432" y="1019653"/>
                  <a:pt x="1886596" y="941666"/>
                  <a:pt x="1771214" y="1000148"/>
                </a:cubicBezTo>
                <a:cubicBezTo>
                  <a:pt x="1655832" y="1058630"/>
                  <a:pt x="1422455" y="972671"/>
                  <a:pt x="1113499" y="1000148"/>
                </a:cubicBezTo>
                <a:cubicBezTo>
                  <a:pt x="804543" y="1027625"/>
                  <a:pt x="819541" y="970588"/>
                  <a:pt x="536557" y="1000148"/>
                </a:cubicBezTo>
                <a:cubicBezTo>
                  <a:pt x="253573" y="1029708"/>
                  <a:pt x="211734" y="997163"/>
                  <a:pt x="0" y="1000148"/>
                </a:cubicBezTo>
                <a:cubicBezTo>
                  <a:pt x="-25295" y="860493"/>
                  <a:pt x="23921" y="732291"/>
                  <a:pt x="0" y="500074"/>
                </a:cubicBezTo>
                <a:cubicBezTo>
                  <a:pt x="-23921" y="267857"/>
                  <a:pt x="43069" y="143344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5976936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 rtl="1"/>
            <a:r>
              <a:rPr lang="fa-IR" sz="4800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Yekan" panose="00000400000000000000" pitchFamily="2" charset="-78"/>
              </a:rPr>
              <a:t>کالج نیل آموز</a:t>
            </a:r>
            <a:endParaRPr lang="en-US" sz="4800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Yekan" panose="00000400000000000000" pitchFamily="2" charset="-78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B8B88DB-CF05-8709-0B7F-B676F7447C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r="13479"/>
          <a:stretch/>
        </p:blipFill>
        <p:spPr>
          <a:xfrm>
            <a:off x="9372600" y="1100126"/>
            <a:ext cx="2819400" cy="546744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98C7F-5931-B08F-745A-14C06EC71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476" y="1724025"/>
            <a:ext cx="8782048" cy="4819651"/>
          </a:xfrm>
          <a:custGeom>
            <a:avLst/>
            <a:gdLst>
              <a:gd name="connsiteX0" fmla="*/ 0 w 8782048"/>
              <a:gd name="connsiteY0" fmla="*/ 0 h 4819651"/>
              <a:gd name="connsiteX1" fmla="*/ 673290 w 8782048"/>
              <a:gd name="connsiteY1" fmla="*/ 0 h 4819651"/>
              <a:gd name="connsiteX2" fmla="*/ 1434401 w 8782048"/>
              <a:gd name="connsiteY2" fmla="*/ 0 h 4819651"/>
              <a:gd name="connsiteX3" fmla="*/ 2019871 w 8782048"/>
              <a:gd name="connsiteY3" fmla="*/ 0 h 4819651"/>
              <a:gd name="connsiteX4" fmla="*/ 2341879 w 8782048"/>
              <a:gd name="connsiteY4" fmla="*/ 0 h 4819651"/>
              <a:gd name="connsiteX5" fmla="*/ 3015170 w 8782048"/>
              <a:gd name="connsiteY5" fmla="*/ 0 h 4819651"/>
              <a:gd name="connsiteX6" fmla="*/ 3776281 w 8782048"/>
              <a:gd name="connsiteY6" fmla="*/ 0 h 4819651"/>
              <a:gd name="connsiteX7" fmla="*/ 4449571 w 8782048"/>
              <a:gd name="connsiteY7" fmla="*/ 0 h 4819651"/>
              <a:gd name="connsiteX8" fmla="*/ 4771579 w 8782048"/>
              <a:gd name="connsiteY8" fmla="*/ 0 h 4819651"/>
              <a:gd name="connsiteX9" fmla="*/ 5444870 w 8782048"/>
              <a:gd name="connsiteY9" fmla="*/ 0 h 4819651"/>
              <a:gd name="connsiteX10" fmla="*/ 5766878 w 8782048"/>
              <a:gd name="connsiteY10" fmla="*/ 0 h 4819651"/>
              <a:gd name="connsiteX11" fmla="*/ 6440169 w 8782048"/>
              <a:gd name="connsiteY11" fmla="*/ 0 h 4819651"/>
              <a:gd name="connsiteX12" fmla="*/ 6937818 w 8782048"/>
              <a:gd name="connsiteY12" fmla="*/ 0 h 4819651"/>
              <a:gd name="connsiteX13" fmla="*/ 7611108 w 8782048"/>
              <a:gd name="connsiteY13" fmla="*/ 0 h 4819651"/>
              <a:gd name="connsiteX14" fmla="*/ 8108758 w 8782048"/>
              <a:gd name="connsiteY14" fmla="*/ 0 h 4819651"/>
              <a:gd name="connsiteX15" fmla="*/ 8782048 w 8782048"/>
              <a:gd name="connsiteY15" fmla="*/ 0 h 4819651"/>
              <a:gd name="connsiteX16" fmla="*/ 8782048 w 8782048"/>
              <a:gd name="connsiteY16" fmla="*/ 631910 h 4819651"/>
              <a:gd name="connsiteX17" fmla="*/ 8782048 w 8782048"/>
              <a:gd name="connsiteY17" fmla="*/ 1119230 h 4819651"/>
              <a:gd name="connsiteX18" fmla="*/ 8782048 w 8782048"/>
              <a:gd name="connsiteY18" fmla="*/ 1606550 h 4819651"/>
              <a:gd name="connsiteX19" fmla="*/ 8782048 w 8782048"/>
              <a:gd name="connsiteY19" fmla="*/ 2093871 h 4819651"/>
              <a:gd name="connsiteX20" fmla="*/ 8782048 w 8782048"/>
              <a:gd name="connsiteY20" fmla="*/ 2629387 h 4819651"/>
              <a:gd name="connsiteX21" fmla="*/ 8782048 w 8782048"/>
              <a:gd name="connsiteY21" fmla="*/ 3164904 h 4819651"/>
              <a:gd name="connsiteX22" fmla="*/ 8782048 w 8782048"/>
              <a:gd name="connsiteY22" fmla="*/ 3796814 h 4819651"/>
              <a:gd name="connsiteX23" fmla="*/ 8782048 w 8782048"/>
              <a:gd name="connsiteY23" fmla="*/ 4819651 h 4819651"/>
              <a:gd name="connsiteX24" fmla="*/ 8196578 w 8782048"/>
              <a:gd name="connsiteY24" fmla="*/ 4819651 h 4819651"/>
              <a:gd name="connsiteX25" fmla="*/ 7435467 w 8782048"/>
              <a:gd name="connsiteY25" fmla="*/ 4819651 h 4819651"/>
              <a:gd name="connsiteX26" fmla="*/ 7113459 w 8782048"/>
              <a:gd name="connsiteY26" fmla="*/ 4819651 h 4819651"/>
              <a:gd name="connsiteX27" fmla="*/ 6352348 w 8782048"/>
              <a:gd name="connsiteY27" fmla="*/ 4819651 h 4819651"/>
              <a:gd name="connsiteX28" fmla="*/ 5766878 w 8782048"/>
              <a:gd name="connsiteY28" fmla="*/ 4819651 h 4819651"/>
              <a:gd name="connsiteX29" fmla="*/ 5005767 w 8782048"/>
              <a:gd name="connsiteY29" fmla="*/ 4819651 h 4819651"/>
              <a:gd name="connsiteX30" fmla="*/ 4332477 w 8782048"/>
              <a:gd name="connsiteY30" fmla="*/ 4819651 h 4819651"/>
              <a:gd name="connsiteX31" fmla="*/ 3747007 w 8782048"/>
              <a:gd name="connsiteY31" fmla="*/ 4819651 h 4819651"/>
              <a:gd name="connsiteX32" fmla="*/ 3073717 w 8782048"/>
              <a:gd name="connsiteY32" fmla="*/ 4819651 h 4819651"/>
              <a:gd name="connsiteX33" fmla="*/ 2400426 w 8782048"/>
              <a:gd name="connsiteY33" fmla="*/ 4819651 h 4819651"/>
              <a:gd name="connsiteX34" fmla="*/ 1902777 w 8782048"/>
              <a:gd name="connsiteY34" fmla="*/ 4819651 h 4819651"/>
              <a:gd name="connsiteX35" fmla="*/ 1405128 w 8782048"/>
              <a:gd name="connsiteY35" fmla="*/ 4819651 h 4819651"/>
              <a:gd name="connsiteX36" fmla="*/ 644017 w 8782048"/>
              <a:gd name="connsiteY36" fmla="*/ 4819651 h 4819651"/>
              <a:gd name="connsiteX37" fmla="*/ 0 w 8782048"/>
              <a:gd name="connsiteY37" fmla="*/ 4819651 h 4819651"/>
              <a:gd name="connsiteX38" fmla="*/ 0 w 8782048"/>
              <a:gd name="connsiteY38" fmla="*/ 4235938 h 4819651"/>
              <a:gd name="connsiteX39" fmla="*/ 0 w 8782048"/>
              <a:gd name="connsiteY39" fmla="*/ 3700421 h 4819651"/>
              <a:gd name="connsiteX40" fmla="*/ 0 w 8782048"/>
              <a:gd name="connsiteY40" fmla="*/ 3213101 h 4819651"/>
              <a:gd name="connsiteX41" fmla="*/ 0 w 8782048"/>
              <a:gd name="connsiteY41" fmla="*/ 2773977 h 4819651"/>
              <a:gd name="connsiteX42" fmla="*/ 0 w 8782048"/>
              <a:gd name="connsiteY42" fmla="*/ 2383050 h 4819651"/>
              <a:gd name="connsiteX43" fmla="*/ 0 w 8782048"/>
              <a:gd name="connsiteY43" fmla="*/ 1847533 h 4819651"/>
              <a:gd name="connsiteX44" fmla="*/ 0 w 8782048"/>
              <a:gd name="connsiteY44" fmla="*/ 1456606 h 4819651"/>
              <a:gd name="connsiteX45" fmla="*/ 0 w 8782048"/>
              <a:gd name="connsiteY45" fmla="*/ 824696 h 4819651"/>
              <a:gd name="connsiteX46" fmla="*/ 0 w 8782048"/>
              <a:gd name="connsiteY46" fmla="*/ 0 h 481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782048" h="4819651" fill="none" extrusionOk="0">
                <a:moveTo>
                  <a:pt x="0" y="0"/>
                </a:moveTo>
                <a:cubicBezTo>
                  <a:pt x="197729" y="-78282"/>
                  <a:pt x="421191" y="2867"/>
                  <a:pt x="673290" y="0"/>
                </a:cubicBezTo>
                <a:cubicBezTo>
                  <a:pt x="925389" y="-2867"/>
                  <a:pt x="1247549" y="64889"/>
                  <a:pt x="1434401" y="0"/>
                </a:cubicBezTo>
                <a:cubicBezTo>
                  <a:pt x="1621253" y="-64889"/>
                  <a:pt x="1774145" y="56001"/>
                  <a:pt x="2019871" y="0"/>
                </a:cubicBezTo>
                <a:cubicBezTo>
                  <a:pt x="2265597" y="-56001"/>
                  <a:pt x="2208600" y="22847"/>
                  <a:pt x="2341879" y="0"/>
                </a:cubicBezTo>
                <a:cubicBezTo>
                  <a:pt x="2475158" y="-22847"/>
                  <a:pt x="2795070" y="56765"/>
                  <a:pt x="3015170" y="0"/>
                </a:cubicBezTo>
                <a:cubicBezTo>
                  <a:pt x="3235270" y="-56765"/>
                  <a:pt x="3488690" y="3915"/>
                  <a:pt x="3776281" y="0"/>
                </a:cubicBezTo>
                <a:cubicBezTo>
                  <a:pt x="4063872" y="-3915"/>
                  <a:pt x="4238760" y="22501"/>
                  <a:pt x="4449571" y="0"/>
                </a:cubicBezTo>
                <a:cubicBezTo>
                  <a:pt x="4660382" y="-22501"/>
                  <a:pt x="4628121" y="20708"/>
                  <a:pt x="4771579" y="0"/>
                </a:cubicBezTo>
                <a:cubicBezTo>
                  <a:pt x="4915037" y="-20708"/>
                  <a:pt x="5256632" y="61248"/>
                  <a:pt x="5444870" y="0"/>
                </a:cubicBezTo>
                <a:cubicBezTo>
                  <a:pt x="5633108" y="-61248"/>
                  <a:pt x="5664858" y="20574"/>
                  <a:pt x="5766878" y="0"/>
                </a:cubicBezTo>
                <a:cubicBezTo>
                  <a:pt x="5868898" y="-20574"/>
                  <a:pt x="6163022" y="29711"/>
                  <a:pt x="6440169" y="0"/>
                </a:cubicBezTo>
                <a:cubicBezTo>
                  <a:pt x="6717316" y="-29711"/>
                  <a:pt x="6837127" y="49233"/>
                  <a:pt x="6937818" y="0"/>
                </a:cubicBezTo>
                <a:cubicBezTo>
                  <a:pt x="7038509" y="-49233"/>
                  <a:pt x="7352040" y="58925"/>
                  <a:pt x="7611108" y="0"/>
                </a:cubicBezTo>
                <a:cubicBezTo>
                  <a:pt x="7870176" y="-58925"/>
                  <a:pt x="8003179" y="11445"/>
                  <a:pt x="8108758" y="0"/>
                </a:cubicBezTo>
                <a:cubicBezTo>
                  <a:pt x="8214337" y="-11445"/>
                  <a:pt x="8578494" y="69025"/>
                  <a:pt x="8782048" y="0"/>
                </a:cubicBezTo>
                <a:cubicBezTo>
                  <a:pt x="8786811" y="294979"/>
                  <a:pt x="8743377" y="371185"/>
                  <a:pt x="8782048" y="631910"/>
                </a:cubicBezTo>
                <a:cubicBezTo>
                  <a:pt x="8820719" y="892635"/>
                  <a:pt x="8734618" y="961209"/>
                  <a:pt x="8782048" y="1119230"/>
                </a:cubicBezTo>
                <a:cubicBezTo>
                  <a:pt x="8829478" y="1277251"/>
                  <a:pt x="8739262" y="1398544"/>
                  <a:pt x="8782048" y="1606550"/>
                </a:cubicBezTo>
                <a:cubicBezTo>
                  <a:pt x="8824834" y="1814556"/>
                  <a:pt x="8733752" y="1891443"/>
                  <a:pt x="8782048" y="2093871"/>
                </a:cubicBezTo>
                <a:cubicBezTo>
                  <a:pt x="8830344" y="2296299"/>
                  <a:pt x="8734831" y="2369592"/>
                  <a:pt x="8782048" y="2629387"/>
                </a:cubicBezTo>
                <a:cubicBezTo>
                  <a:pt x="8829265" y="2889182"/>
                  <a:pt x="8748588" y="2991099"/>
                  <a:pt x="8782048" y="3164904"/>
                </a:cubicBezTo>
                <a:cubicBezTo>
                  <a:pt x="8815508" y="3338709"/>
                  <a:pt x="8748381" y="3635138"/>
                  <a:pt x="8782048" y="3796814"/>
                </a:cubicBezTo>
                <a:cubicBezTo>
                  <a:pt x="8815715" y="3958490"/>
                  <a:pt x="8767699" y="4452211"/>
                  <a:pt x="8782048" y="4819651"/>
                </a:cubicBezTo>
                <a:cubicBezTo>
                  <a:pt x="8649964" y="4853029"/>
                  <a:pt x="8403861" y="4805654"/>
                  <a:pt x="8196578" y="4819651"/>
                </a:cubicBezTo>
                <a:cubicBezTo>
                  <a:pt x="7989295" y="4833648"/>
                  <a:pt x="7651715" y="4736904"/>
                  <a:pt x="7435467" y="4819651"/>
                </a:cubicBezTo>
                <a:cubicBezTo>
                  <a:pt x="7219219" y="4902398"/>
                  <a:pt x="7227005" y="4791139"/>
                  <a:pt x="7113459" y="4819651"/>
                </a:cubicBezTo>
                <a:cubicBezTo>
                  <a:pt x="6999913" y="4848163"/>
                  <a:pt x="6570519" y="4793429"/>
                  <a:pt x="6352348" y="4819651"/>
                </a:cubicBezTo>
                <a:cubicBezTo>
                  <a:pt x="6134177" y="4845873"/>
                  <a:pt x="6000109" y="4813446"/>
                  <a:pt x="5766878" y="4819651"/>
                </a:cubicBezTo>
                <a:cubicBezTo>
                  <a:pt x="5533647" y="4825856"/>
                  <a:pt x="5385413" y="4801840"/>
                  <a:pt x="5005767" y="4819651"/>
                </a:cubicBezTo>
                <a:cubicBezTo>
                  <a:pt x="4626121" y="4837462"/>
                  <a:pt x="4599112" y="4778491"/>
                  <a:pt x="4332477" y="4819651"/>
                </a:cubicBezTo>
                <a:cubicBezTo>
                  <a:pt x="4065842" y="4860811"/>
                  <a:pt x="4036154" y="4789520"/>
                  <a:pt x="3747007" y="4819651"/>
                </a:cubicBezTo>
                <a:cubicBezTo>
                  <a:pt x="3457860" y="4849782"/>
                  <a:pt x="3348294" y="4811918"/>
                  <a:pt x="3073717" y="4819651"/>
                </a:cubicBezTo>
                <a:cubicBezTo>
                  <a:pt x="2799140" y="4827384"/>
                  <a:pt x="2651497" y="4764718"/>
                  <a:pt x="2400426" y="4819651"/>
                </a:cubicBezTo>
                <a:cubicBezTo>
                  <a:pt x="2149355" y="4874584"/>
                  <a:pt x="2136672" y="4813076"/>
                  <a:pt x="1902777" y="4819651"/>
                </a:cubicBezTo>
                <a:cubicBezTo>
                  <a:pt x="1668882" y="4826226"/>
                  <a:pt x="1579709" y="4771240"/>
                  <a:pt x="1405128" y="4819651"/>
                </a:cubicBezTo>
                <a:cubicBezTo>
                  <a:pt x="1230547" y="4868062"/>
                  <a:pt x="986119" y="4800644"/>
                  <a:pt x="644017" y="4819651"/>
                </a:cubicBezTo>
                <a:cubicBezTo>
                  <a:pt x="301915" y="4838658"/>
                  <a:pt x="296803" y="4763752"/>
                  <a:pt x="0" y="4819651"/>
                </a:cubicBezTo>
                <a:cubicBezTo>
                  <a:pt x="-38959" y="4555947"/>
                  <a:pt x="1512" y="4516415"/>
                  <a:pt x="0" y="4235938"/>
                </a:cubicBezTo>
                <a:cubicBezTo>
                  <a:pt x="-1512" y="3955461"/>
                  <a:pt x="46563" y="3853212"/>
                  <a:pt x="0" y="3700421"/>
                </a:cubicBezTo>
                <a:cubicBezTo>
                  <a:pt x="-46563" y="3547630"/>
                  <a:pt x="28877" y="3349015"/>
                  <a:pt x="0" y="3213101"/>
                </a:cubicBezTo>
                <a:cubicBezTo>
                  <a:pt x="-28877" y="3077187"/>
                  <a:pt x="12344" y="2947676"/>
                  <a:pt x="0" y="2773977"/>
                </a:cubicBezTo>
                <a:cubicBezTo>
                  <a:pt x="-12344" y="2600278"/>
                  <a:pt x="24851" y="2559458"/>
                  <a:pt x="0" y="2383050"/>
                </a:cubicBezTo>
                <a:cubicBezTo>
                  <a:pt x="-24851" y="2206642"/>
                  <a:pt x="17851" y="2046861"/>
                  <a:pt x="0" y="1847533"/>
                </a:cubicBezTo>
                <a:cubicBezTo>
                  <a:pt x="-17851" y="1648205"/>
                  <a:pt x="43151" y="1548055"/>
                  <a:pt x="0" y="1456606"/>
                </a:cubicBezTo>
                <a:cubicBezTo>
                  <a:pt x="-43151" y="1365157"/>
                  <a:pt x="30902" y="1061766"/>
                  <a:pt x="0" y="824696"/>
                </a:cubicBezTo>
                <a:cubicBezTo>
                  <a:pt x="-30902" y="587626"/>
                  <a:pt x="85039" y="295360"/>
                  <a:pt x="0" y="0"/>
                </a:cubicBezTo>
                <a:close/>
              </a:path>
              <a:path w="8782048" h="4819651" stroke="0" extrusionOk="0">
                <a:moveTo>
                  <a:pt x="0" y="0"/>
                </a:moveTo>
                <a:cubicBezTo>
                  <a:pt x="227991" y="-37637"/>
                  <a:pt x="332026" y="43127"/>
                  <a:pt x="497649" y="0"/>
                </a:cubicBezTo>
                <a:cubicBezTo>
                  <a:pt x="663272" y="-43127"/>
                  <a:pt x="802569" y="48949"/>
                  <a:pt x="907478" y="0"/>
                </a:cubicBezTo>
                <a:cubicBezTo>
                  <a:pt x="1012387" y="-48949"/>
                  <a:pt x="1259348" y="47257"/>
                  <a:pt x="1405128" y="0"/>
                </a:cubicBezTo>
                <a:cubicBezTo>
                  <a:pt x="1550908" y="-47257"/>
                  <a:pt x="1633999" y="9633"/>
                  <a:pt x="1727136" y="0"/>
                </a:cubicBezTo>
                <a:cubicBezTo>
                  <a:pt x="1820273" y="-9633"/>
                  <a:pt x="2111256" y="57715"/>
                  <a:pt x="2224785" y="0"/>
                </a:cubicBezTo>
                <a:cubicBezTo>
                  <a:pt x="2338314" y="-57715"/>
                  <a:pt x="2647227" y="4138"/>
                  <a:pt x="2810255" y="0"/>
                </a:cubicBezTo>
                <a:cubicBezTo>
                  <a:pt x="2973283" y="-4138"/>
                  <a:pt x="3257631" y="39084"/>
                  <a:pt x="3395725" y="0"/>
                </a:cubicBezTo>
                <a:cubicBezTo>
                  <a:pt x="3533819" y="-39084"/>
                  <a:pt x="3697840" y="12220"/>
                  <a:pt x="3805554" y="0"/>
                </a:cubicBezTo>
                <a:cubicBezTo>
                  <a:pt x="3913268" y="-12220"/>
                  <a:pt x="4132006" y="30543"/>
                  <a:pt x="4215383" y="0"/>
                </a:cubicBezTo>
                <a:cubicBezTo>
                  <a:pt x="4298760" y="-30543"/>
                  <a:pt x="4716882" y="57785"/>
                  <a:pt x="4888673" y="0"/>
                </a:cubicBezTo>
                <a:cubicBezTo>
                  <a:pt x="5060464" y="-57785"/>
                  <a:pt x="5330798" y="82189"/>
                  <a:pt x="5649784" y="0"/>
                </a:cubicBezTo>
                <a:cubicBezTo>
                  <a:pt x="5968770" y="-82189"/>
                  <a:pt x="5954147" y="22035"/>
                  <a:pt x="6147434" y="0"/>
                </a:cubicBezTo>
                <a:cubicBezTo>
                  <a:pt x="6340721" y="-22035"/>
                  <a:pt x="6571385" y="20660"/>
                  <a:pt x="6820724" y="0"/>
                </a:cubicBezTo>
                <a:cubicBezTo>
                  <a:pt x="7070063" y="-20660"/>
                  <a:pt x="7026933" y="41428"/>
                  <a:pt x="7230553" y="0"/>
                </a:cubicBezTo>
                <a:cubicBezTo>
                  <a:pt x="7434173" y="-41428"/>
                  <a:pt x="7669103" y="43031"/>
                  <a:pt x="7991664" y="0"/>
                </a:cubicBezTo>
                <a:cubicBezTo>
                  <a:pt x="8314225" y="-43031"/>
                  <a:pt x="8488392" y="35174"/>
                  <a:pt x="8782048" y="0"/>
                </a:cubicBezTo>
                <a:cubicBezTo>
                  <a:pt x="8792272" y="157181"/>
                  <a:pt x="8770927" y="399439"/>
                  <a:pt x="8782048" y="535517"/>
                </a:cubicBezTo>
                <a:cubicBezTo>
                  <a:pt x="8793169" y="671595"/>
                  <a:pt x="8766952" y="913980"/>
                  <a:pt x="8782048" y="1071034"/>
                </a:cubicBezTo>
                <a:cubicBezTo>
                  <a:pt x="8797144" y="1228088"/>
                  <a:pt x="8775190" y="1400500"/>
                  <a:pt x="8782048" y="1510157"/>
                </a:cubicBezTo>
                <a:cubicBezTo>
                  <a:pt x="8788906" y="1619814"/>
                  <a:pt x="8758842" y="1837846"/>
                  <a:pt x="8782048" y="1949281"/>
                </a:cubicBezTo>
                <a:cubicBezTo>
                  <a:pt x="8805254" y="2060716"/>
                  <a:pt x="8719327" y="2247821"/>
                  <a:pt x="8782048" y="2532994"/>
                </a:cubicBezTo>
                <a:cubicBezTo>
                  <a:pt x="8844769" y="2818167"/>
                  <a:pt x="8721048" y="2954596"/>
                  <a:pt x="8782048" y="3068511"/>
                </a:cubicBezTo>
                <a:cubicBezTo>
                  <a:pt x="8843048" y="3182426"/>
                  <a:pt x="8727273" y="3341027"/>
                  <a:pt x="8782048" y="3555831"/>
                </a:cubicBezTo>
                <a:cubicBezTo>
                  <a:pt x="8836823" y="3770635"/>
                  <a:pt x="8741855" y="3857901"/>
                  <a:pt x="8782048" y="3994955"/>
                </a:cubicBezTo>
                <a:cubicBezTo>
                  <a:pt x="8822241" y="4132009"/>
                  <a:pt x="8703053" y="4608030"/>
                  <a:pt x="8782048" y="4819651"/>
                </a:cubicBezTo>
                <a:cubicBezTo>
                  <a:pt x="8675346" y="4820685"/>
                  <a:pt x="8616767" y="4793880"/>
                  <a:pt x="8460040" y="4819651"/>
                </a:cubicBezTo>
                <a:cubicBezTo>
                  <a:pt x="8303313" y="4845422"/>
                  <a:pt x="8207099" y="4810243"/>
                  <a:pt x="8138031" y="4819651"/>
                </a:cubicBezTo>
                <a:cubicBezTo>
                  <a:pt x="8068963" y="4829059"/>
                  <a:pt x="7622594" y="4742304"/>
                  <a:pt x="7464741" y="4819651"/>
                </a:cubicBezTo>
                <a:cubicBezTo>
                  <a:pt x="7306888" y="4896998"/>
                  <a:pt x="7073037" y="4809502"/>
                  <a:pt x="6791450" y="4819651"/>
                </a:cubicBezTo>
                <a:cubicBezTo>
                  <a:pt x="6509863" y="4829800"/>
                  <a:pt x="6564421" y="4781012"/>
                  <a:pt x="6469442" y="4819651"/>
                </a:cubicBezTo>
                <a:cubicBezTo>
                  <a:pt x="6374463" y="4858290"/>
                  <a:pt x="6140928" y="4774900"/>
                  <a:pt x="5883972" y="4819651"/>
                </a:cubicBezTo>
                <a:cubicBezTo>
                  <a:pt x="5627016" y="4864402"/>
                  <a:pt x="5703295" y="4802085"/>
                  <a:pt x="5561964" y="4819651"/>
                </a:cubicBezTo>
                <a:cubicBezTo>
                  <a:pt x="5420633" y="4837217"/>
                  <a:pt x="4991664" y="4734870"/>
                  <a:pt x="4800853" y="4819651"/>
                </a:cubicBezTo>
                <a:cubicBezTo>
                  <a:pt x="4610042" y="4904432"/>
                  <a:pt x="4538597" y="4785828"/>
                  <a:pt x="4391024" y="4819651"/>
                </a:cubicBezTo>
                <a:cubicBezTo>
                  <a:pt x="4243451" y="4853474"/>
                  <a:pt x="4058898" y="4787419"/>
                  <a:pt x="3805554" y="4819651"/>
                </a:cubicBezTo>
                <a:cubicBezTo>
                  <a:pt x="3552210" y="4851883"/>
                  <a:pt x="3435203" y="4778852"/>
                  <a:pt x="3307905" y="4819651"/>
                </a:cubicBezTo>
                <a:cubicBezTo>
                  <a:pt x="3180607" y="4860450"/>
                  <a:pt x="2946153" y="4796725"/>
                  <a:pt x="2722435" y="4819651"/>
                </a:cubicBezTo>
                <a:cubicBezTo>
                  <a:pt x="2498717" y="4842577"/>
                  <a:pt x="2395948" y="4771429"/>
                  <a:pt x="2312606" y="4819651"/>
                </a:cubicBezTo>
                <a:cubicBezTo>
                  <a:pt x="2229264" y="4867873"/>
                  <a:pt x="1869992" y="4760140"/>
                  <a:pt x="1727136" y="4819651"/>
                </a:cubicBezTo>
                <a:cubicBezTo>
                  <a:pt x="1584280" y="4879162"/>
                  <a:pt x="1128194" y="4774110"/>
                  <a:pt x="966025" y="4819651"/>
                </a:cubicBezTo>
                <a:cubicBezTo>
                  <a:pt x="803856" y="4865192"/>
                  <a:pt x="796738" y="4782553"/>
                  <a:pt x="644017" y="4819651"/>
                </a:cubicBezTo>
                <a:cubicBezTo>
                  <a:pt x="491296" y="4856749"/>
                  <a:pt x="293900" y="4771893"/>
                  <a:pt x="0" y="4819651"/>
                </a:cubicBezTo>
                <a:cubicBezTo>
                  <a:pt x="-21923" y="4729258"/>
                  <a:pt x="41114" y="4525349"/>
                  <a:pt x="0" y="4380527"/>
                </a:cubicBezTo>
                <a:cubicBezTo>
                  <a:pt x="-41114" y="4235705"/>
                  <a:pt x="7929" y="4081455"/>
                  <a:pt x="0" y="3845010"/>
                </a:cubicBezTo>
                <a:cubicBezTo>
                  <a:pt x="-7929" y="3608565"/>
                  <a:pt x="1663" y="3432760"/>
                  <a:pt x="0" y="3213101"/>
                </a:cubicBezTo>
                <a:cubicBezTo>
                  <a:pt x="-1663" y="2993442"/>
                  <a:pt x="41547" y="2931909"/>
                  <a:pt x="0" y="2725780"/>
                </a:cubicBezTo>
                <a:cubicBezTo>
                  <a:pt x="-41547" y="2519651"/>
                  <a:pt x="49669" y="2405553"/>
                  <a:pt x="0" y="2238460"/>
                </a:cubicBezTo>
                <a:cubicBezTo>
                  <a:pt x="-49669" y="2071367"/>
                  <a:pt x="11568" y="1972645"/>
                  <a:pt x="0" y="1799336"/>
                </a:cubicBezTo>
                <a:cubicBezTo>
                  <a:pt x="-11568" y="1626027"/>
                  <a:pt x="49434" y="1405710"/>
                  <a:pt x="0" y="1215623"/>
                </a:cubicBezTo>
                <a:cubicBezTo>
                  <a:pt x="-49434" y="1025536"/>
                  <a:pt x="28180" y="901910"/>
                  <a:pt x="0" y="680106"/>
                </a:cubicBezTo>
                <a:cubicBezTo>
                  <a:pt x="-28180" y="458302"/>
                  <a:pt x="19350" y="270757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35471663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2500"/>
          </a:bodyPr>
          <a:lstStyle/>
          <a:p>
            <a:pPr marL="285750" indent="-285750" algn="r" rtl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SA" sz="1800" dirty="0">
                <a:latin typeface="IRANSans"/>
                <a:cs typeface="B Yekan" panose="00000400000000000000" pitchFamily="2" charset="-78"/>
              </a:rPr>
              <a:t>کالج نیل‌آموز از مهر ۱۴۰۲ با هدف ایجاد محیط آموزشی خلاقانه برای دانش‌آموزان و معلمان آغاز به کار کرد. این کالج بر تولید محتوای آموزشی نوآورانه تمرکز دارد و با محصولات متنوعی مانند تخته‌های آموزشی، استیکرهای کاربردی و کتاب «ریاضی خلاق» به تقویت مهارت‌های تحلیلی و حل مسئله کمک می‌کند.</a:t>
            </a:r>
          </a:p>
          <a:p>
            <a:pPr marL="285750" indent="-285750" algn="r" rtl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SA" sz="1800" dirty="0">
                <a:latin typeface="IRANSans"/>
                <a:cs typeface="B Yekan" panose="00000400000000000000" pitchFamily="2" charset="-78"/>
              </a:rPr>
              <a:t>با برگزاری کارگاه‌ها و دوره‌های تخصصی، کالج فضایی برای یادگیری عمیق‌تر فراهم می‌کند و والدین و معلمان را در مسیر رشد فردی و حرفه‌ای همراهی می‌نماید. هدف اصلی کالج نیل‌آموز، تبدیل دانش‌آموزان به بهترین نسخه از خود و حمایت از معلمان در نوآوری و توسعه آموزش است.</a:t>
            </a:r>
          </a:p>
          <a:p>
            <a:pPr marL="285750" indent="-285750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14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940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E15-26D3-47E5-E768-6666FF42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252" y="420244"/>
            <a:ext cx="4662946" cy="621975"/>
          </a:xfrm>
          <a:custGeom>
            <a:avLst/>
            <a:gdLst>
              <a:gd name="connsiteX0" fmla="*/ 0 w 4662946"/>
              <a:gd name="connsiteY0" fmla="*/ 0 h 621975"/>
              <a:gd name="connsiteX1" fmla="*/ 666135 w 4662946"/>
              <a:gd name="connsiteY1" fmla="*/ 0 h 621975"/>
              <a:gd name="connsiteX2" fmla="*/ 1239011 w 4662946"/>
              <a:gd name="connsiteY2" fmla="*/ 0 h 621975"/>
              <a:gd name="connsiteX3" fmla="*/ 1858517 w 4662946"/>
              <a:gd name="connsiteY3" fmla="*/ 0 h 621975"/>
              <a:gd name="connsiteX4" fmla="*/ 2524652 w 4662946"/>
              <a:gd name="connsiteY4" fmla="*/ 0 h 621975"/>
              <a:gd name="connsiteX5" fmla="*/ 3190787 w 4662946"/>
              <a:gd name="connsiteY5" fmla="*/ 0 h 621975"/>
              <a:gd name="connsiteX6" fmla="*/ 3903552 w 4662946"/>
              <a:gd name="connsiteY6" fmla="*/ 0 h 621975"/>
              <a:gd name="connsiteX7" fmla="*/ 4662946 w 4662946"/>
              <a:gd name="connsiteY7" fmla="*/ 0 h 621975"/>
              <a:gd name="connsiteX8" fmla="*/ 4662946 w 4662946"/>
              <a:gd name="connsiteY8" fmla="*/ 621975 h 621975"/>
              <a:gd name="connsiteX9" fmla="*/ 3996811 w 4662946"/>
              <a:gd name="connsiteY9" fmla="*/ 621975 h 621975"/>
              <a:gd name="connsiteX10" fmla="*/ 3470564 w 4662946"/>
              <a:gd name="connsiteY10" fmla="*/ 621975 h 621975"/>
              <a:gd name="connsiteX11" fmla="*/ 2804429 w 4662946"/>
              <a:gd name="connsiteY11" fmla="*/ 621975 h 621975"/>
              <a:gd name="connsiteX12" fmla="*/ 2184923 w 4662946"/>
              <a:gd name="connsiteY12" fmla="*/ 621975 h 621975"/>
              <a:gd name="connsiteX13" fmla="*/ 1565418 w 4662946"/>
              <a:gd name="connsiteY13" fmla="*/ 621975 h 621975"/>
              <a:gd name="connsiteX14" fmla="*/ 806024 w 4662946"/>
              <a:gd name="connsiteY14" fmla="*/ 621975 h 621975"/>
              <a:gd name="connsiteX15" fmla="*/ 0 w 4662946"/>
              <a:gd name="connsiteY15" fmla="*/ 621975 h 621975"/>
              <a:gd name="connsiteX16" fmla="*/ 0 w 4662946"/>
              <a:gd name="connsiteY16" fmla="*/ 0 h 62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62946" h="621975" fill="none" extrusionOk="0">
                <a:moveTo>
                  <a:pt x="0" y="0"/>
                </a:moveTo>
                <a:cubicBezTo>
                  <a:pt x="164272" y="-15133"/>
                  <a:pt x="393357" y="-15317"/>
                  <a:pt x="666135" y="0"/>
                </a:cubicBezTo>
                <a:cubicBezTo>
                  <a:pt x="938914" y="15317"/>
                  <a:pt x="1065804" y="16678"/>
                  <a:pt x="1239011" y="0"/>
                </a:cubicBezTo>
                <a:cubicBezTo>
                  <a:pt x="1412218" y="-16678"/>
                  <a:pt x="1589199" y="19741"/>
                  <a:pt x="1858517" y="0"/>
                </a:cubicBezTo>
                <a:cubicBezTo>
                  <a:pt x="2127835" y="-19741"/>
                  <a:pt x="2224474" y="5136"/>
                  <a:pt x="2524652" y="0"/>
                </a:cubicBezTo>
                <a:cubicBezTo>
                  <a:pt x="2824831" y="-5136"/>
                  <a:pt x="3053548" y="-532"/>
                  <a:pt x="3190787" y="0"/>
                </a:cubicBezTo>
                <a:cubicBezTo>
                  <a:pt x="3328027" y="532"/>
                  <a:pt x="3618698" y="-2856"/>
                  <a:pt x="3903552" y="0"/>
                </a:cubicBezTo>
                <a:cubicBezTo>
                  <a:pt x="4188407" y="2856"/>
                  <a:pt x="4364385" y="-1973"/>
                  <a:pt x="4662946" y="0"/>
                </a:cubicBezTo>
                <a:cubicBezTo>
                  <a:pt x="4637651" y="302951"/>
                  <a:pt x="4656474" y="365776"/>
                  <a:pt x="4662946" y="621975"/>
                </a:cubicBezTo>
                <a:cubicBezTo>
                  <a:pt x="4489528" y="595410"/>
                  <a:pt x="4202532" y="622446"/>
                  <a:pt x="3996811" y="621975"/>
                </a:cubicBezTo>
                <a:cubicBezTo>
                  <a:pt x="3791090" y="621504"/>
                  <a:pt x="3729591" y="628284"/>
                  <a:pt x="3470564" y="621975"/>
                </a:cubicBezTo>
                <a:cubicBezTo>
                  <a:pt x="3211537" y="615666"/>
                  <a:pt x="3102958" y="601281"/>
                  <a:pt x="2804429" y="621975"/>
                </a:cubicBezTo>
                <a:cubicBezTo>
                  <a:pt x="2505901" y="642669"/>
                  <a:pt x="2488394" y="594990"/>
                  <a:pt x="2184923" y="621975"/>
                </a:cubicBezTo>
                <a:cubicBezTo>
                  <a:pt x="1881452" y="648960"/>
                  <a:pt x="1793191" y="600892"/>
                  <a:pt x="1565418" y="621975"/>
                </a:cubicBezTo>
                <a:cubicBezTo>
                  <a:pt x="1337646" y="643058"/>
                  <a:pt x="1164814" y="628857"/>
                  <a:pt x="806024" y="621975"/>
                </a:cubicBezTo>
                <a:cubicBezTo>
                  <a:pt x="447234" y="615093"/>
                  <a:pt x="171950" y="598292"/>
                  <a:pt x="0" y="621975"/>
                </a:cubicBezTo>
                <a:cubicBezTo>
                  <a:pt x="-23848" y="397312"/>
                  <a:pt x="-24" y="247176"/>
                  <a:pt x="0" y="0"/>
                </a:cubicBezTo>
                <a:close/>
              </a:path>
              <a:path w="4662946" h="621975" stroke="0" extrusionOk="0">
                <a:moveTo>
                  <a:pt x="0" y="0"/>
                </a:moveTo>
                <a:cubicBezTo>
                  <a:pt x="238083" y="-13472"/>
                  <a:pt x="310130" y="16629"/>
                  <a:pt x="619506" y="0"/>
                </a:cubicBezTo>
                <a:cubicBezTo>
                  <a:pt x="928882" y="-16629"/>
                  <a:pt x="1106718" y="-28981"/>
                  <a:pt x="1332270" y="0"/>
                </a:cubicBezTo>
                <a:cubicBezTo>
                  <a:pt x="1557822" y="28981"/>
                  <a:pt x="1694505" y="7075"/>
                  <a:pt x="1951776" y="0"/>
                </a:cubicBezTo>
                <a:cubicBezTo>
                  <a:pt x="2209047" y="-7075"/>
                  <a:pt x="2358382" y="21683"/>
                  <a:pt x="2478023" y="0"/>
                </a:cubicBezTo>
                <a:cubicBezTo>
                  <a:pt x="2597664" y="-21683"/>
                  <a:pt x="2845994" y="21051"/>
                  <a:pt x="3144158" y="0"/>
                </a:cubicBezTo>
                <a:cubicBezTo>
                  <a:pt x="3442323" y="-21051"/>
                  <a:pt x="3676975" y="12872"/>
                  <a:pt x="3810293" y="0"/>
                </a:cubicBezTo>
                <a:cubicBezTo>
                  <a:pt x="3943612" y="-12872"/>
                  <a:pt x="4447359" y="24483"/>
                  <a:pt x="4662946" y="0"/>
                </a:cubicBezTo>
                <a:cubicBezTo>
                  <a:pt x="4672441" y="250219"/>
                  <a:pt x="4666699" y="393061"/>
                  <a:pt x="4662946" y="621975"/>
                </a:cubicBezTo>
                <a:cubicBezTo>
                  <a:pt x="4374515" y="619780"/>
                  <a:pt x="4277619" y="606478"/>
                  <a:pt x="3996811" y="621975"/>
                </a:cubicBezTo>
                <a:cubicBezTo>
                  <a:pt x="3716004" y="637472"/>
                  <a:pt x="3662200" y="621575"/>
                  <a:pt x="3423935" y="621975"/>
                </a:cubicBezTo>
                <a:cubicBezTo>
                  <a:pt x="3185670" y="622375"/>
                  <a:pt x="2930611" y="626382"/>
                  <a:pt x="2711170" y="621975"/>
                </a:cubicBezTo>
                <a:cubicBezTo>
                  <a:pt x="2491730" y="617568"/>
                  <a:pt x="2390321" y="606253"/>
                  <a:pt x="2138294" y="621975"/>
                </a:cubicBezTo>
                <a:cubicBezTo>
                  <a:pt x="1886267" y="637697"/>
                  <a:pt x="1763603" y="644446"/>
                  <a:pt x="1612047" y="621975"/>
                </a:cubicBezTo>
                <a:cubicBezTo>
                  <a:pt x="1460491" y="599504"/>
                  <a:pt x="1261789" y="639134"/>
                  <a:pt x="1085800" y="621975"/>
                </a:cubicBezTo>
                <a:cubicBezTo>
                  <a:pt x="909811" y="604816"/>
                  <a:pt x="515998" y="587165"/>
                  <a:pt x="0" y="621975"/>
                </a:cubicBezTo>
                <a:cubicBezTo>
                  <a:pt x="25365" y="403951"/>
                  <a:pt x="-14596" y="244095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3974026758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fa-IR" sz="2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چشم انداز ها و اهداف حرفه ای </a:t>
            </a:r>
            <a:endParaRPr lang="en-US" sz="28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35E7911F-FFFC-DB53-62D4-6BCCFEA87485}"/>
              </a:ext>
            </a:extLst>
          </p:cNvPr>
          <p:cNvSpPr/>
          <p:nvPr/>
        </p:nvSpPr>
        <p:spPr>
          <a:xfrm>
            <a:off x="11700385" y="1382130"/>
            <a:ext cx="412955" cy="5055626"/>
          </a:xfrm>
          <a:prstGeom prst="rightBrace">
            <a:avLst>
              <a:gd name="adj1" fmla="val 256456"/>
              <a:gd name="adj2" fmla="val 46949"/>
            </a:avLst>
          </a:prstGeom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129583467">
                  <a:custGeom>
                    <a:avLst/>
                    <a:gdLst>
                      <a:gd name="connsiteX0" fmla="*/ 0 w 412955"/>
                      <a:gd name="connsiteY0" fmla="*/ 0 h 4511474"/>
                      <a:gd name="connsiteX1" fmla="*/ 206478 w 412955"/>
                      <a:gd name="connsiteY1" fmla="*/ 1059046 h 4511474"/>
                      <a:gd name="connsiteX2" fmla="*/ 206478 w 412955"/>
                      <a:gd name="connsiteY2" fmla="*/ 1059046 h 4511474"/>
                      <a:gd name="connsiteX3" fmla="*/ 412956 w 412955"/>
                      <a:gd name="connsiteY3" fmla="*/ 2118092 h 4511474"/>
                      <a:gd name="connsiteX4" fmla="*/ 206478 w 412955"/>
                      <a:gd name="connsiteY4" fmla="*/ 3177138 h 4511474"/>
                      <a:gd name="connsiteX5" fmla="*/ 206478 w 412955"/>
                      <a:gd name="connsiteY5" fmla="*/ 3452428 h 4511474"/>
                      <a:gd name="connsiteX6" fmla="*/ 0 w 412955"/>
                      <a:gd name="connsiteY6" fmla="*/ 4511474 h 4511474"/>
                      <a:gd name="connsiteX7" fmla="*/ 0 w 412955"/>
                      <a:gd name="connsiteY7" fmla="*/ 3902425 h 4511474"/>
                      <a:gd name="connsiteX8" fmla="*/ 0 w 412955"/>
                      <a:gd name="connsiteY8" fmla="*/ 3383606 h 4511474"/>
                      <a:gd name="connsiteX9" fmla="*/ 0 w 412955"/>
                      <a:gd name="connsiteY9" fmla="*/ 2774557 h 4511474"/>
                      <a:gd name="connsiteX10" fmla="*/ 0 w 412955"/>
                      <a:gd name="connsiteY10" fmla="*/ 2120393 h 4511474"/>
                      <a:gd name="connsiteX11" fmla="*/ 0 w 412955"/>
                      <a:gd name="connsiteY11" fmla="*/ 1601573 h 4511474"/>
                      <a:gd name="connsiteX12" fmla="*/ 0 w 412955"/>
                      <a:gd name="connsiteY12" fmla="*/ 1082754 h 4511474"/>
                      <a:gd name="connsiteX13" fmla="*/ 0 w 412955"/>
                      <a:gd name="connsiteY13" fmla="*/ 609049 h 4511474"/>
                      <a:gd name="connsiteX14" fmla="*/ 0 w 412955"/>
                      <a:gd name="connsiteY14" fmla="*/ 0 h 4511474"/>
                      <a:gd name="connsiteX0" fmla="*/ 0 w 412955"/>
                      <a:gd name="connsiteY0" fmla="*/ 0 h 4511474"/>
                      <a:gd name="connsiteX1" fmla="*/ 206478 w 412955"/>
                      <a:gd name="connsiteY1" fmla="*/ 1059046 h 4511474"/>
                      <a:gd name="connsiteX2" fmla="*/ 206478 w 412955"/>
                      <a:gd name="connsiteY2" fmla="*/ 1059046 h 4511474"/>
                      <a:gd name="connsiteX3" fmla="*/ 412956 w 412955"/>
                      <a:gd name="connsiteY3" fmla="*/ 2118092 h 4511474"/>
                      <a:gd name="connsiteX4" fmla="*/ 206478 w 412955"/>
                      <a:gd name="connsiteY4" fmla="*/ 3177138 h 4511474"/>
                      <a:gd name="connsiteX5" fmla="*/ 206478 w 412955"/>
                      <a:gd name="connsiteY5" fmla="*/ 3452428 h 4511474"/>
                      <a:gd name="connsiteX6" fmla="*/ 0 w 412955"/>
                      <a:gd name="connsiteY6" fmla="*/ 4511474 h 4511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2955" h="4511474" stroke="0" extrusionOk="0">
                        <a:moveTo>
                          <a:pt x="0" y="0"/>
                        </a:moveTo>
                        <a:cubicBezTo>
                          <a:pt x="85406" y="-6326"/>
                          <a:pt x="151229" y="443680"/>
                          <a:pt x="206478" y="1059046"/>
                        </a:cubicBezTo>
                        <a:lnTo>
                          <a:pt x="206478" y="1059046"/>
                        </a:lnTo>
                        <a:cubicBezTo>
                          <a:pt x="206241" y="1654703"/>
                          <a:pt x="302383" y="2113474"/>
                          <a:pt x="412956" y="2118092"/>
                        </a:cubicBezTo>
                        <a:cubicBezTo>
                          <a:pt x="208893" y="2172065"/>
                          <a:pt x="331469" y="2568812"/>
                          <a:pt x="206478" y="3177138"/>
                        </a:cubicBezTo>
                        <a:cubicBezTo>
                          <a:pt x="231007" y="3252464"/>
                          <a:pt x="195379" y="3374531"/>
                          <a:pt x="206478" y="3452428"/>
                        </a:cubicBezTo>
                        <a:cubicBezTo>
                          <a:pt x="217802" y="4042054"/>
                          <a:pt x="135300" y="4510813"/>
                          <a:pt x="0" y="4511474"/>
                        </a:cubicBezTo>
                        <a:cubicBezTo>
                          <a:pt x="-51386" y="4217142"/>
                          <a:pt x="1561" y="4127064"/>
                          <a:pt x="0" y="3902425"/>
                        </a:cubicBezTo>
                        <a:cubicBezTo>
                          <a:pt x="-1561" y="3677786"/>
                          <a:pt x="60185" y="3628338"/>
                          <a:pt x="0" y="3383606"/>
                        </a:cubicBezTo>
                        <a:cubicBezTo>
                          <a:pt x="-60185" y="3138874"/>
                          <a:pt x="11458" y="3073060"/>
                          <a:pt x="0" y="2774557"/>
                        </a:cubicBezTo>
                        <a:cubicBezTo>
                          <a:pt x="-11458" y="2476054"/>
                          <a:pt x="39695" y="2340333"/>
                          <a:pt x="0" y="2120393"/>
                        </a:cubicBezTo>
                        <a:cubicBezTo>
                          <a:pt x="-39695" y="1900453"/>
                          <a:pt x="21492" y="1755889"/>
                          <a:pt x="0" y="1601573"/>
                        </a:cubicBezTo>
                        <a:cubicBezTo>
                          <a:pt x="-21492" y="1447257"/>
                          <a:pt x="48338" y="1281872"/>
                          <a:pt x="0" y="1082754"/>
                        </a:cubicBezTo>
                        <a:cubicBezTo>
                          <a:pt x="-48338" y="883636"/>
                          <a:pt x="5669" y="807190"/>
                          <a:pt x="0" y="609049"/>
                        </a:cubicBezTo>
                        <a:cubicBezTo>
                          <a:pt x="-5669" y="410908"/>
                          <a:pt x="39096" y="214560"/>
                          <a:pt x="0" y="0"/>
                        </a:cubicBezTo>
                        <a:close/>
                      </a:path>
                      <a:path w="412955" h="4511474" fill="none" extrusionOk="0">
                        <a:moveTo>
                          <a:pt x="0" y="0"/>
                        </a:moveTo>
                        <a:cubicBezTo>
                          <a:pt x="99612" y="-79"/>
                          <a:pt x="199166" y="464484"/>
                          <a:pt x="206478" y="1059046"/>
                        </a:cubicBezTo>
                        <a:lnTo>
                          <a:pt x="206478" y="1059046"/>
                        </a:lnTo>
                        <a:cubicBezTo>
                          <a:pt x="185532" y="1665776"/>
                          <a:pt x="305730" y="2151128"/>
                          <a:pt x="412956" y="2118092"/>
                        </a:cubicBezTo>
                        <a:cubicBezTo>
                          <a:pt x="234235" y="2029003"/>
                          <a:pt x="196396" y="2576294"/>
                          <a:pt x="206478" y="3177138"/>
                        </a:cubicBezTo>
                        <a:cubicBezTo>
                          <a:pt x="234536" y="3312241"/>
                          <a:pt x="194491" y="3364578"/>
                          <a:pt x="206478" y="3452428"/>
                        </a:cubicBezTo>
                        <a:cubicBezTo>
                          <a:pt x="199630" y="4046701"/>
                          <a:pt x="117547" y="4516520"/>
                          <a:pt x="0" y="4511474"/>
                        </a:cubicBezTo>
                      </a:path>
                      <a:path w="412955" h="4511474" fill="none" stroke="0" extrusionOk="0">
                        <a:moveTo>
                          <a:pt x="0" y="0"/>
                        </a:moveTo>
                        <a:cubicBezTo>
                          <a:pt x="234711" y="8451"/>
                          <a:pt x="147205" y="436130"/>
                          <a:pt x="206478" y="1059046"/>
                        </a:cubicBezTo>
                        <a:lnTo>
                          <a:pt x="206478" y="1059046"/>
                        </a:lnTo>
                        <a:cubicBezTo>
                          <a:pt x="180039" y="1633632"/>
                          <a:pt x="316869" y="2124330"/>
                          <a:pt x="412956" y="2118092"/>
                        </a:cubicBezTo>
                        <a:cubicBezTo>
                          <a:pt x="396546" y="2206345"/>
                          <a:pt x="87857" y="2547948"/>
                          <a:pt x="206478" y="3177138"/>
                        </a:cubicBezTo>
                        <a:cubicBezTo>
                          <a:pt x="213123" y="3248948"/>
                          <a:pt x="178080" y="3393531"/>
                          <a:pt x="206478" y="3452428"/>
                        </a:cubicBezTo>
                        <a:cubicBezTo>
                          <a:pt x="212091" y="4069137"/>
                          <a:pt x="85803" y="4496129"/>
                          <a:pt x="0" y="451147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8775F-F7F5-B673-33F2-E082365B4CFF}"/>
              </a:ext>
            </a:extLst>
          </p:cNvPr>
          <p:cNvSpPr txBox="1"/>
          <p:nvPr/>
        </p:nvSpPr>
        <p:spPr>
          <a:xfrm>
            <a:off x="0" y="1555452"/>
            <a:ext cx="117513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1</a:t>
            </a:r>
            <a:r>
              <a:rPr lang="ar-SA" sz="2000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. </a:t>
            </a:r>
            <a:r>
              <a:rPr lang="ar-SA" sz="2000" b="0" i="0" dirty="0">
                <a:solidFill>
                  <a:srgbClr val="FFC000"/>
                </a:solidFill>
                <a:effectLst/>
                <a:latin typeface="IRANSans"/>
                <a:cs typeface="B Yekan" panose="00000400000000000000" pitchFamily="2" charset="-78"/>
              </a:rPr>
              <a:t>ارتقای کیفیت آموزش</a:t>
            </a:r>
            <a:r>
              <a:rPr lang="ar-SA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: ارائه محصولات و دوره‌های آموزشی خلاقانه برای تقویت مهارت‌های تحلیلی، هوش هیجانی، و خلاقیت.</a:t>
            </a:r>
            <a:br>
              <a:rPr lang="ar-SA" dirty="0">
                <a:latin typeface="IRANSans"/>
                <a:cs typeface="B Yekan" panose="00000400000000000000" pitchFamily="2" charset="-78"/>
              </a:rPr>
            </a:br>
            <a:br>
              <a:rPr lang="ar-SA" dirty="0">
                <a:latin typeface="IRANSans"/>
                <a:cs typeface="B Yekan" panose="00000400000000000000" pitchFamily="2" charset="-78"/>
              </a:rPr>
            </a:br>
            <a:br>
              <a:rPr lang="ar-SA" dirty="0">
                <a:latin typeface="IRANSans"/>
                <a:cs typeface="B Yekan" panose="00000400000000000000" pitchFamily="2" charset="-78"/>
              </a:rPr>
            </a:br>
            <a:r>
              <a:rPr lang="ar-SA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2. </a:t>
            </a:r>
            <a:r>
              <a:rPr lang="ar-SA" sz="2000" b="0" i="0" dirty="0">
                <a:solidFill>
                  <a:srgbClr val="00B050"/>
                </a:solidFill>
                <a:effectLst/>
                <a:latin typeface="IRANSans"/>
                <a:cs typeface="B Yekan" panose="00000400000000000000" pitchFamily="2" charset="-78"/>
              </a:rPr>
              <a:t>توانمندسازی معلمان</a:t>
            </a:r>
            <a:r>
              <a:rPr lang="ar-SA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: ایجاد فضایی برای یادگیری و به‌روزرسانی دانش معلمان در راستای استفاده از روش‌های آموزشی نوین.</a:t>
            </a:r>
            <a:br>
              <a:rPr lang="ar-SA" dirty="0">
                <a:latin typeface="IRANSans"/>
                <a:cs typeface="B Yekan" panose="00000400000000000000" pitchFamily="2" charset="-78"/>
              </a:rPr>
            </a:br>
            <a:br>
              <a:rPr lang="ar-SA" dirty="0">
                <a:latin typeface="IRANSans"/>
                <a:cs typeface="B Yekan" panose="00000400000000000000" pitchFamily="2" charset="-78"/>
              </a:rPr>
            </a:br>
            <a:br>
              <a:rPr lang="ar-SA" dirty="0">
                <a:latin typeface="IRANSans"/>
                <a:cs typeface="B Yekan" panose="00000400000000000000" pitchFamily="2" charset="-78"/>
              </a:rPr>
            </a:br>
            <a:r>
              <a:rPr lang="ar-SA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3</a:t>
            </a:r>
            <a:r>
              <a:rPr lang="ar-SA" sz="1400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. </a:t>
            </a:r>
            <a:r>
              <a:rPr lang="ar-SA" sz="2000" dirty="0">
                <a:solidFill>
                  <a:srgbClr val="F02525"/>
                </a:solidFill>
                <a:latin typeface="IRANSans"/>
                <a:cs typeface="B Yekan" panose="00000400000000000000" pitchFamily="2" charset="-78"/>
              </a:rPr>
              <a:t>گسترش همکاری‌ها</a:t>
            </a:r>
            <a:r>
              <a:rPr lang="ar-SA" sz="2800" dirty="0">
                <a:solidFill>
                  <a:srgbClr val="F02525"/>
                </a:solidFill>
                <a:latin typeface="IRANSans"/>
                <a:cs typeface="B Yekan" panose="00000400000000000000" pitchFamily="2" charset="-78"/>
              </a:rPr>
              <a:t>: </a:t>
            </a:r>
            <a:r>
              <a:rPr lang="ar-SA" dirty="0">
                <a:solidFill>
                  <a:srgbClr val="000000"/>
                </a:solidFill>
                <a:latin typeface="IRANSans"/>
                <a:cs typeface="B Yekan" panose="00000400000000000000" pitchFamily="2" charset="-78"/>
              </a:rPr>
              <a:t>همکاری با مدارس، والدین و مؤسسات آموزشی برای بهبود و توسعه کیفیت آموزش در جامعه.</a:t>
            </a:r>
            <a:br>
              <a:rPr lang="ar-SA" dirty="0">
                <a:latin typeface="IRANSans"/>
                <a:cs typeface="B Yekan" panose="00000400000000000000" pitchFamily="2" charset="-78"/>
              </a:rPr>
            </a:br>
            <a:br>
              <a:rPr lang="ar-SA" dirty="0">
                <a:latin typeface="IRANSans"/>
                <a:cs typeface="B Yekan" panose="00000400000000000000" pitchFamily="2" charset="-78"/>
              </a:rPr>
            </a:br>
            <a:br>
              <a:rPr lang="ar-SA" dirty="0">
                <a:latin typeface="IRANSans"/>
                <a:cs typeface="B Yekan" panose="00000400000000000000" pitchFamily="2" charset="-78"/>
              </a:rPr>
            </a:br>
            <a:r>
              <a:rPr lang="ar-SA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4. </a:t>
            </a:r>
            <a:r>
              <a:rPr lang="ar-S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IRANSans"/>
                <a:cs typeface="B Yekan" panose="00000400000000000000" pitchFamily="2" charset="-78"/>
              </a:rPr>
              <a:t>خلق ارزش‌های ماندگار</a:t>
            </a:r>
            <a:r>
              <a:rPr lang="ar-SA" dirty="0">
                <a:solidFill>
                  <a:srgbClr val="000000"/>
                </a:solidFill>
                <a:latin typeface="IRANSans"/>
                <a:cs typeface="B Yekan" panose="00000400000000000000" pitchFamily="2" charset="-78"/>
              </a:rPr>
              <a:t>: کمک به دانش‌آموزان و معلمان برای تبدیل شدن به نسخه‌های بهتری از خود و اثرگذاری مثبت در جامعه.</a:t>
            </a:r>
            <a:br>
              <a:rPr lang="ar-SA" dirty="0">
                <a:latin typeface="IRANSans"/>
                <a:cs typeface="B Yekan" panose="00000400000000000000" pitchFamily="2" charset="-78"/>
              </a:rPr>
            </a:br>
            <a:br>
              <a:rPr lang="ar-SA" dirty="0">
                <a:latin typeface="IRANSans"/>
                <a:cs typeface="B Yekan" panose="00000400000000000000" pitchFamily="2" charset="-78"/>
              </a:rPr>
            </a:br>
            <a:br>
              <a:rPr lang="ar-SA" dirty="0">
                <a:latin typeface="IRANSans"/>
                <a:cs typeface="B Yekan" panose="00000400000000000000" pitchFamily="2" charset="-78"/>
              </a:rPr>
            </a:br>
            <a:r>
              <a:rPr lang="ar-SA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5. </a:t>
            </a:r>
            <a:r>
              <a:rPr lang="ar-SA" sz="2000" dirty="0">
                <a:solidFill>
                  <a:srgbClr val="7030A0"/>
                </a:solidFill>
                <a:latin typeface="IRANSans"/>
                <a:cs typeface="B Yekan" panose="00000400000000000000" pitchFamily="2" charset="-78"/>
              </a:rPr>
              <a:t>استفاده از تکنولوژی در آموزش</a:t>
            </a:r>
            <a:r>
              <a:rPr lang="ar-SA" dirty="0">
                <a:solidFill>
                  <a:srgbClr val="000000"/>
                </a:solidFill>
                <a:latin typeface="IRANSans"/>
                <a:cs typeface="B Yekan" panose="00000400000000000000" pitchFamily="2" charset="-78"/>
              </a:rPr>
              <a:t>: ادغام روش‌های دیجیتال و ابزارهای نوین برای ایجاد تجربه‌ای جذاب‌تر و اثربخش‌تر.</a:t>
            </a:r>
            <a:br>
              <a:rPr lang="ar-SA" dirty="0">
                <a:latin typeface="IRANSans"/>
                <a:cs typeface="B Yekan" panose="00000400000000000000" pitchFamily="2" charset="-78"/>
              </a:rPr>
            </a:br>
            <a:br>
              <a:rPr lang="ar-SA" dirty="0">
                <a:latin typeface="IRANSans"/>
                <a:cs typeface="B Yekan" panose="00000400000000000000" pitchFamily="2" charset="-78"/>
              </a:rPr>
            </a:br>
            <a:br>
              <a:rPr lang="ar-SA" dirty="0">
                <a:latin typeface="IRANSans"/>
                <a:cs typeface="B Yekan" panose="00000400000000000000" pitchFamily="2" charset="-78"/>
              </a:rPr>
            </a:br>
            <a:r>
              <a:rPr lang="ar-SA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6. </a:t>
            </a:r>
            <a:r>
              <a:rPr lang="ar-SA" sz="2000" dirty="0">
                <a:solidFill>
                  <a:srgbClr val="0070C0"/>
                </a:solidFill>
                <a:latin typeface="IRANSans"/>
                <a:cs typeface="B Yekan" panose="00000400000000000000" pitchFamily="2" charset="-78"/>
              </a:rPr>
              <a:t>توسعه مهارت‌های دانش‌آموزان</a:t>
            </a:r>
            <a:r>
              <a:rPr lang="ar-SA" dirty="0">
                <a:solidFill>
                  <a:srgbClr val="000000"/>
                </a:solidFill>
                <a:latin typeface="IRANSans"/>
                <a:cs typeface="B Yekan" panose="00000400000000000000" pitchFamily="2" charset="-78"/>
              </a:rPr>
              <a:t>: فراهم کردن بستری که در آن دانش‌آموزان بتوانند استعدادها و توانایی‌های خود را شکوفا کنند.</a:t>
            </a:r>
            <a:endParaRPr lang="en-US" dirty="0">
              <a:latin typeface="IRANSans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488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120E8-7E64-CB8B-BA0E-2F80193F2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/>
            <a:r>
              <a:rPr lang="fa-IR" b="1" cap="none" dirty="0">
                <a:ln/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Yekan" panose="00000400000000000000" pitchFamily="2" charset="-78"/>
              </a:rPr>
              <a:t>در ادامه به معرفی برخی از کلاس های کلیدی پرداخته ایم </a:t>
            </a:r>
            <a:endParaRPr lang="en-US" b="1" cap="none" dirty="0">
              <a:ln/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247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617C-D105-E316-4DA1-E1F8C684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5" y="761999"/>
            <a:ext cx="6124574" cy="1303867"/>
          </a:xfrm>
          <a:custGeom>
            <a:avLst/>
            <a:gdLst>
              <a:gd name="connsiteX0" fmla="*/ 0 w 6124574"/>
              <a:gd name="connsiteY0" fmla="*/ 0 h 1303867"/>
              <a:gd name="connsiteX1" fmla="*/ 6124574 w 6124574"/>
              <a:gd name="connsiteY1" fmla="*/ 0 h 1303867"/>
              <a:gd name="connsiteX2" fmla="*/ 6124574 w 6124574"/>
              <a:gd name="connsiteY2" fmla="*/ 1303867 h 1303867"/>
              <a:gd name="connsiteX3" fmla="*/ 0 w 6124574"/>
              <a:gd name="connsiteY3" fmla="*/ 1303867 h 1303867"/>
              <a:gd name="connsiteX4" fmla="*/ 0 w 6124574"/>
              <a:gd name="connsiteY4" fmla="*/ 0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4574" h="1303867" fill="none" extrusionOk="0">
                <a:moveTo>
                  <a:pt x="0" y="0"/>
                </a:moveTo>
                <a:cubicBezTo>
                  <a:pt x="1076320" y="72213"/>
                  <a:pt x="4932987" y="-115340"/>
                  <a:pt x="6124574" y="0"/>
                </a:cubicBezTo>
                <a:cubicBezTo>
                  <a:pt x="6086546" y="355676"/>
                  <a:pt x="6150615" y="950774"/>
                  <a:pt x="6124574" y="1303867"/>
                </a:cubicBezTo>
                <a:cubicBezTo>
                  <a:pt x="4622291" y="1432913"/>
                  <a:pt x="3046382" y="1295599"/>
                  <a:pt x="0" y="1303867"/>
                </a:cubicBezTo>
                <a:cubicBezTo>
                  <a:pt x="-106990" y="948308"/>
                  <a:pt x="-87804" y="289982"/>
                  <a:pt x="0" y="0"/>
                </a:cubicBezTo>
                <a:close/>
              </a:path>
              <a:path w="6124574" h="1303867" stroke="0" extrusionOk="0">
                <a:moveTo>
                  <a:pt x="0" y="0"/>
                </a:moveTo>
                <a:cubicBezTo>
                  <a:pt x="850398" y="160931"/>
                  <a:pt x="3769800" y="-144390"/>
                  <a:pt x="6124574" y="0"/>
                </a:cubicBezTo>
                <a:cubicBezTo>
                  <a:pt x="6033308" y="439476"/>
                  <a:pt x="6146583" y="1105752"/>
                  <a:pt x="6124574" y="1303867"/>
                </a:cubicBezTo>
                <a:cubicBezTo>
                  <a:pt x="3110842" y="1330595"/>
                  <a:pt x="960203" y="1322428"/>
                  <a:pt x="0" y="1303867"/>
                </a:cubicBezTo>
                <a:cubicBezTo>
                  <a:pt x="38948" y="827872"/>
                  <a:pt x="95390" y="576402"/>
                  <a:pt x="0" y="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sd="3244265772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rtl="1"/>
            <a:r>
              <a:rPr lang="fa-IR" dirty="0">
                <a:cs typeface="B Yekan" panose="00000400000000000000" pitchFamily="2" charset="-78"/>
              </a:rPr>
              <a:t>پروژه ها و محصولات برجسته 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B9D96-1CE2-E0B3-6221-1CB67A0AB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fa-IR" dirty="0">
                <a:cs typeface="B Yekan" panose="00000400000000000000" pitchFamily="2" charset="-78"/>
              </a:rPr>
              <a:t>دوره های هوش هیجانی 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79F40-4D03-3D62-5CF6-18131906E7D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543860"/>
          </a:xfrm>
          <a:ln>
            <a:solidFill>
              <a:srgbClr val="838383"/>
            </a:solidFill>
          </a:ln>
        </p:spPr>
        <p:txBody>
          <a:bodyPr anchor="t">
            <a:normAutofit/>
          </a:bodyPr>
          <a:lstStyle/>
          <a:p>
            <a:pPr algn="just" rtl="1">
              <a:lnSpc>
                <a:spcPct val="200000"/>
              </a:lnSpc>
            </a:pPr>
            <a:r>
              <a:rPr lang="ar-SA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این دوره‌ها برای پرورش مهارت‌های هیجانی، مانند خودآگاهی، کنترل احساسات، و همدلی با دیگران طراحی شده‌اند. با استفاده از بازی‌ها، هنر، و فعالیت‌های داستان‌سازی، دانش‌آموزان یاد می‌گیرند چگونه احساسات خود را بیان کنند، روابط مؤثری برقرار کنند، و اعتمادبه‌نفس بیشتری داشته باشند.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CCAB7-9ADC-D18B-A3F4-7117B7B04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fa-IR" dirty="0">
                <a:cs typeface="B Yekan" panose="00000400000000000000" pitchFamily="2" charset="-78"/>
              </a:rPr>
              <a:t>جزوات ریاضی خلاق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73DF34-E241-F2A8-8CCF-E4D35D91017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544358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 algn="just" rtl="1">
              <a:lnSpc>
                <a:spcPct val="200000"/>
              </a:lnSpc>
            </a:pPr>
            <a:r>
              <a:rPr lang="ar-SA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این جزوات برای دانش‌آموزان پنجم و ششم طراحی شده و رویکردی مبتنی بر بازی، سرگرمی، و فعالیت‌های عملی دارد. مسائل ارائه شده نه تنها ریاضی را ساده و کاربردی می‌کنند، بلکه تفکر منطقی، استدلال، و درک مفاهیم ریاضی را از طریق روش‌های نوین بهبود می‌بخشند.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6B9A33-F001-0F8A-3F3D-2F93B582E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fa-IR" dirty="0">
                <a:cs typeface="B Yekan" panose="00000400000000000000" pitchFamily="2" charset="-78"/>
              </a:rPr>
              <a:t>دفتر املا 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7DF740-8F9B-38E1-A7DC-63DD825ACB7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51801" y="2904564"/>
            <a:ext cx="3456432" cy="347718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1600" dirty="0">
                <a:cs typeface="B Yekan" panose="00000400000000000000" pitchFamily="2" charset="-78"/>
              </a:rPr>
              <a:t>دفتر املای خلاق نیل‌آموز با هدف تقویت هوش‌های چندگانه مانند زبانی، فضایی، و منطقی طراحی شده است. این دفتر با ارائه تمرین‌های جذاب و چالش‌های نوشتاری، مهارت‌های حل مسئله و تفکر خلاق دانش‌آموزان را تقویت می‌کند. روش‌های استفاده از بازی‌های نوشتاری، تکمیل داستان و فعالیت‌های تصویری، یادگیری را به تجربه‌ای لذت‌بخش تبدیل می‌کند.</a:t>
            </a:r>
            <a:endParaRPr lang="en-US" sz="16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762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5AF83-BDB1-8549-BB27-F3B0AF671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1532" y="4190999"/>
            <a:ext cx="3451582" cy="68911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cs typeface="B Yekan" panose="00000400000000000000" pitchFamily="2" charset="-78"/>
              </a:rPr>
              <a:t>آرایه های ادبی</a:t>
            </a:r>
            <a:endParaRPr lang="en-US" sz="2000" b="1" dirty="0">
              <a:cs typeface="B Yekan" panose="000004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59ADD-0ACC-DDAD-4E4D-C8D1F5BB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275" y="762000"/>
            <a:ext cx="6257924" cy="1295400"/>
          </a:xfrm>
          <a:custGeom>
            <a:avLst/>
            <a:gdLst>
              <a:gd name="connsiteX0" fmla="*/ 0 w 6257924"/>
              <a:gd name="connsiteY0" fmla="*/ 0 h 1295400"/>
              <a:gd name="connsiteX1" fmla="*/ 568902 w 6257924"/>
              <a:gd name="connsiteY1" fmla="*/ 0 h 1295400"/>
              <a:gd name="connsiteX2" fmla="*/ 950067 w 6257924"/>
              <a:gd name="connsiteY2" fmla="*/ 0 h 1295400"/>
              <a:gd name="connsiteX3" fmla="*/ 1644127 w 6257924"/>
              <a:gd name="connsiteY3" fmla="*/ 0 h 1295400"/>
              <a:gd name="connsiteX4" fmla="*/ 2025292 w 6257924"/>
              <a:gd name="connsiteY4" fmla="*/ 0 h 1295400"/>
              <a:gd name="connsiteX5" fmla="*/ 2531615 w 6257924"/>
              <a:gd name="connsiteY5" fmla="*/ 0 h 1295400"/>
              <a:gd name="connsiteX6" fmla="*/ 2912779 w 6257924"/>
              <a:gd name="connsiteY6" fmla="*/ 0 h 1295400"/>
              <a:gd name="connsiteX7" fmla="*/ 3606840 w 6257924"/>
              <a:gd name="connsiteY7" fmla="*/ 0 h 1295400"/>
              <a:gd name="connsiteX8" fmla="*/ 4300900 w 6257924"/>
              <a:gd name="connsiteY8" fmla="*/ 0 h 1295400"/>
              <a:gd name="connsiteX9" fmla="*/ 4744644 w 6257924"/>
              <a:gd name="connsiteY9" fmla="*/ 0 h 1295400"/>
              <a:gd name="connsiteX10" fmla="*/ 5438705 w 6257924"/>
              <a:gd name="connsiteY10" fmla="*/ 0 h 1295400"/>
              <a:gd name="connsiteX11" fmla="*/ 6257924 w 6257924"/>
              <a:gd name="connsiteY11" fmla="*/ 0 h 1295400"/>
              <a:gd name="connsiteX12" fmla="*/ 6257924 w 6257924"/>
              <a:gd name="connsiteY12" fmla="*/ 444754 h 1295400"/>
              <a:gd name="connsiteX13" fmla="*/ 6257924 w 6257924"/>
              <a:gd name="connsiteY13" fmla="*/ 850646 h 1295400"/>
              <a:gd name="connsiteX14" fmla="*/ 6257924 w 6257924"/>
              <a:gd name="connsiteY14" fmla="*/ 1295400 h 1295400"/>
              <a:gd name="connsiteX15" fmla="*/ 5814180 w 6257924"/>
              <a:gd name="connsiteY15" fmla="*/ 1295400 h 1295400"/>
              <a:gd name="connsiteX16" fmla="*/ 5370437 w 6257924"/>
              <a:gd name="connsiteY16" fmla="*/ 1295400 h 1295400"/>
              <a:gd name="connsiteX17" fmla="*/ 4926693 w 6257924"/>
              <a:gd name="connsiteY17" fmla="*/ 1295400 h 1295400"/>
              <a:gd name="connsiteX18" fmla="*/ 4357791 w 6257924"/>
              <a:gd name="connsiteY18" fmla="*/ 1295400 h 1295400"/>
              <a:gd name="connsiteX19" fmla="*/ 3976626 w 6257924"/>
              <a:gd name="connsiteY19" fmla="*/ 1295400 h 1295400"/>
              <a:gd name="connsiteX20" fmla="*/ 3595462 w 6257924"/>
              <a:gd name="connsiteY20" fmla="*/ 1295400 h 1295400"/>
              <a:gd name="connsiteX21" fmla="*/ 3089139 w 6257924"/>
              <a:gd name="connsiteY21" fmla="*/ 1295400 h 1295400"/>
              <a:gd name="connsiteX22" fmla="*/ 2645395 w 6257924"/>
              <a:gd name="connsiteY22" fmla="*/ 1295400 h 1295400"/>
              <a:gd name="connsiteX23" fmla="*/ 2139072 w 6257924"/>
              <a:gd name="connsiteY23" fmla="*/ 1295400 h 1295400"/>
              <a:gd name="connsiteX24" fmla="*/ 1757908 w 6257924"/>
              <a:gd name="connsiteY24" fmla="*/ 1295400 h 1295400"/>
              <a:gd name="connsiteX25" fmla="*/ 1376743 w 6257924"/>
              <a:gd name="connsiteY25" fmla="*/ 1295400 h 1295400"/>
              <a:gd name="connsiteX26" fmla="*/ 807841 w 6257924"/>
              <a:gd name="connsiteY26" fmla="*/ 1295400 h 1295400"/>
              <a:gd name="connsiteX27" fmla="*/ 0 w 6257924"/>
              <a:gd name="connsiteY27" fmla="*/ 1295400 h 1295400"/>
              <a:gd name="connsiteX28" fmla="*/ 0 w 6257924"/>
              <a:gd name="connsiteY28" fmla="*/ 902462 h 1295400"/>
              <a:gd name="connsiteX29" fmla="*/ 0 w 6257924"/>
              <a:gd name="connsiteY29" fmla="*/ 444754 h 1295400"/>
              <a:gd name="connsiteX30" fmla="*/ 0 w 6257924"/>
              <a:gd name="connsiteY30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257924" h="1295400" fill="none" extrusionOk="0">
                <a:moveTo>
                  <a:pt x="0" y="0"/>
                </a:moveTo>
                <a:cubicBezTo>
                  <a:pt x="233764" y="-11505"/>
                  <a:pt x="319800" y="14371"/>
                  <a:pt x="568902" y="0"/>
                </a:cubicBezTo>
                <a:cubicBezTo>
                  <a:pt x="818004" y="-14371"/>
                  <a:pt x="858328" y="13169"/>
                  <a:pt x="950067" y="0"/>
                </a:cubicBezTo>
                <a:cubicBezTo>
                  <a:pt x="1041807" y="-13169"/>
                  <a:pt x="1439043" y="11696"/>
                  <a:pt x="1644127" y="0"/>
                </a:cubicBezTo>
                <a:cubicBezTo>
                  <a:pt x="1849211" y="-11696"/>
                  <a:pt x="1907523" y="7865"/>
                  <a:pt x="2025292" y="0"/>
                </a:cubicBezTo>
                <a:cubicBezTo>
                  <a:pt x="2143061" y="-7865"/>
                  <a:pt x="2317601" y="37647"/>
                  <a:pt x="2531615" y="0"/>
                </a:cubicBezTo>
                <a:cubicBezTo>
                  <a:pt x="2745629" y="-37647"/>
                  <a:pt x="2808542" y="1350"/>
                  <a:pt x="2912779" y="0"/>
                </a:cubicBezTo>
                <a:cubicBezTo>
                  <a:pt x="3017016" y="-1350"/>
                  <a:pt x="3268187" y="60866"/>
                  <a:pt x="3606840" y="0"/>
                </a:cubicBezTo>
                <a:cubicBezTo>
                  <a:pt x="3945493" y="-60866"/>
                  <a:pt x="4153803" y="72117"/>
                  <a:pt x="4300900" y="0"/>
                </a:cubicBezTo>
                <a:cubicBezTo>
                  <a:pt x="4447997" y="-72117"/>
                  <a:pt x="4534399" y="31652"/>
                  <a:pt x="4744644" y="0"/>
                </a:cubicBezTo>
                <a:cubicBezTo>
                  <a:pt x="4954889" y="-31652"/>
                  <a:pt x="5235212" y="66401"/>
                  <a:pt x="5438705" y="0"/>
                </a:cubicBezTo>
                <a:cubicBezTo>
                  <a:pt x="5642198" y="-66401"/>
                  <a:pt x="5848964" y="78284"/>
                  <a:pt x="6257924" y="0"/>
                </a:cubicBezTo>
                <a:cubicBezTo>
                  <a:pt x="6305538" y="141213"/>
                  <a:pt x="6248966" y="240324"/>
                  <a:pt x="6257924" y="444754"/>
                </a:cubicBezTo>
                <a:cubicBezTo>
                  <a:pt x="6266882" y="649184"/>
                  <a:pt x="6217898" y="693352"/>
                  <a:pt x="6257924" y="850646"/>
                </a:cubicBezTo>
                <a:cubicBezTo>
                  <a:pt x="6297950" y="1007940"/>
                  <a:pt x="6226276" y="1074498"/>
                  <a:pt x="6257924" y="1295400"/>
                </a:cubicBezTo>
                <a:cubicBezTo>
                  <a:pt x="6088281" y="1336849"/>
                  <a:pt x="6001056" y="1270740"/>
                  <a:pt x="5814180" y="1295400"/>
                </a:cubicBezTo>
                <a:cubicBezTo>
                  <a:pt x="5627304" y="1320060"/>
                  <a:pt x="5496992" y="1254433"/>
                  <a:pt x="5370437" y="1295400"/>
                </a:cubicBezTo>
                <a:cubicBezTo>
                  <a:pt x="5243882" y="1336367"/>
                  <a:pt x="5042930" y="1248511"/>
                  <a:pt x="4926693" y="1295400"/>
                </a:cubicBezTo>
                <a:cubicBezTo>
                  <a:pt x="4810456" y="1342289"/>
                  <a:pt x="4630936" y="1269704"/>
                  <a:pt x="4357791" y="1295400"/>
                </a:cubicBezTo>
                <a:cubicBezTo>
                  <a:pt x="4084646" y="1321096"/>
                  <a:pt x="4115579" y="1270221"/>
                  <a:pt x="3976626" y="1295400"/>
                </a:cubicBezTo>
                <a:cubicBezTo>
                  <a:pt x="3837673" y="1320579"/>
                  <a:pt x="3762598" y="1278955"/>
                  <a:pt x="3595462" y="1295400"/>
                </a:cubicBezTo>
                <a:cubicBezTo>
                  <a:pt x="3428326" y="1311845"/>
                  <a:pt x="3287625" y="1294351"/>
                  <a:pt x="3089139" y="1295400"/>
                </a:cubicBezTo>
                <a:cubicBezTo>
                  <a:pt x="2890653" y="1296449"/>
                  <a:pt x="2796468" y="1287840"/>
                  <a:pt x="2645395" y="1295400"/>
                </a:cubicBezTo>
                <a:cubicBezTo>
                  <a:pt x="2494322" y="1302960"/>
                  <a:pt x="2347824" y="1256347"/>
                  <a:pt x="2139072" y="1295400"/>
                </a:cubicBezTo>
                <a:cubicBezTo>
                  <a:pt x="1930320" y="1334453"/>
                  <a:pt x="1942774" y="1254527"/>
                  <a:pt x="1757908" y="1295400"/>
                </a:cubicBezTo>
                <a:cubicBezTo>
                  <a:pt x="1573042" y="1336273"/>
                  <a:pt x="1537851" y="1263364"/>
                  <a:pt x="1376743" y="1295400"/>
                </a:cubicBezTo>
                <a:cubicBezTo>
                  <a:pt x="1215635" y="1327436"/>
                  <a:pt x="986599" y="1254617"/>
                  <a:pt x="807841" y="1295400"/>
                </a:cubicBezTo>
                <a:cubicBezTo>
                  <a:pt x="629083" y="1336183"/>
                  <a:pt x="254363" y="1265626"/>
                  <a:pt x="0" y="1295400"/>
                </a:cubicBezTo>
                <a:cubicBezTo>
                  <a:pt x="-9098" y="1204742"/>
                  <a:pt x="40334" y="1026422"/>
                  <a:pt x="0" y="902462"/>
                </a:cubicBezTo>
                <a:cubicBezTo>
                  <a:pt x="-40334" y="778502"/>
                  <a:pt x="1976" y="572843"/>
                  <a:pt x="0" y="444754"/>
                </a:cubicBezTo>
                <a:cubicBezTo>
                  <a:pt x="-1976" y="316665"/>
                  <a:pt x="22692" y="220950"/>
                  <a:pt x="0" y="0"/>
                </a:cubicBezTo>
                <a:close/>
              </a:path>
              <a:path w="6257924" h="1295400" stroke="0" extrusionOk="0">
                <a:moveTo>
                  <a:pt x="0" y="0"/>
                </a:moveTo>
                <a:cubicBezTo>
                  <a:pt x="339698" y="-29995"/>
                  <a:pt x="509575" y="46134"/>
                  <a:pt x="694061" y="0"/>
                </a:cubicBezTo>
                <a:cubicBezTo>
                  <a:pt x="878547" y="-46134"/>
                  <a:pt x="1121413" y="45256"/>
                  <a:pt x="1388121" y="0"/>
                </a:cubicBezTo>
                <a:cubicBezTo>
                  <a:pt x="1654829" y="-45256"/>
                  <a:pt x="1717758" y="4044"/>
                  <a:pt x="1957024" y="0"/>
                </a:cubicBezTo>
                <a:cubicBezTo>
                  <a:pt x="2196290" y="-4044"/>
                  <a:pt x="2414028" y="27089"/>
                  <a:pt x="2588505" y="0"/>
                </a:cubicBezTo>
                <a:cubicBezTo>
                  <a:pt x="2762982" y="-27089"/>
                  <a:pt x="2861398" y="37914"/>
                  <a:pt x="3032249" y="0"/>
                </a:cubicBezTo>
                <a:cubicBezTo>
                  <a:pt x="3203100" y="-37914"/>
                  <a:pt x="3582030" y="52241"/>
                  <a:pt x="3726309" y="0"/>
                </a:cubicBezTo>
                <a:cubicBezTo>
                  <a:pt x="3870588" y="-52241"/>
                  <a:pt x="4219676" y="31666"/>
                  <a:pt x="4420370" y="0"/>
                </a:cubicBezTo>
                <a:cubicBezTo>
                  <a:pt x="4621064" y="-31666"/>
                  <a:pt x="4619657" y="36588"/>
                  <a:pt x="4801534" y="0"/>
                </a:cubicBezTo>
                <a:cubicBezTo>
                  <a:pt x="4983411" y="-36588"/>
                  <a:pt x="5185614" y="78610"/>
                  <a:pt x="5495595" y="0"/>
                </a:cubicBezTo>
                <a:cubicBezTo>
                  <a:pt x="5805576" y="-78610"/>
                  <a:pt x="6034433" y="57912"/>
                  <a:pt x="6257924" y="0"/>
                </a:cubicBezTo>
                <a:cubicBezTo>
                  <a:pt x="6272679" y="175493"/>
                  <a:pt x="6242352" y="281295"/>
                  <a:pt x="6257924" y="444754"/>
                </a:cubicBezTo>
                <a:cubicBezTo>
                  <a:pt x="6273496" y="608213"/>
                  <a:pt x="6248096" y="684623"/>
                  <a:pt x="6257924" y="850646"/>
                </a:cubicBezTo>
                <a:cubicBezTo>
                  <a:pt x="6267752" y="1016669"/>
                  <a:pt x="6231590" y="1194898"/>
                  <a:pt x="6257924" y="1295400"/>
                </a:cubicBezTo>
                <a:cubicBezTo>
                  <a:pt x="5921143" y="1296504"/>
                  <a:pt x="5767710" y="1292736"/>
                  <a:pt x="5563863" y="1295400"/>
                </a:cubicBezTo>
                <a:cubicBezTo>
                  <a:pt x="5360016" y="1298064"/>
                  <a:pt x="5098705" y="1281095"/>
                  <a:pt x="4869803" y="1295400"/>
                </a:cubicBezTo>
                <a:cubicBezTo>
                  <a:pt x="4640901" y="1309705"/>
                  <a:pt x="4441148" y="1229872"/>
                  <a:pt x="4238321" y="1295400"/>
                </a:cubicBezTo>
                <a:cubicBezTo>
                  <a:pt x="4035494" y="1360928"/>
                  <a:pt x="3738503" y="1230635"/>
                  <a:pt x="3606840" y="1295400"/>
                </a:cubicBezTo>
                <a:cubicBezTo>
                  <a:pt x="3475177" y="1360165"/>
                  <a:pt x="3287551" y="1295312"/>
                  <a:pt x="3100517" y="1295400"/>
                </a:cubicBezTo>
                <a:cubicBezTo>
                  <a:pt x="2913483" y="1295488"/>
                  <a:pt x="2743812" y="1232459"/>
                  <a:pt x="2406456" y="1295400"/>
                </a:cubicBezTo>
                <a:cubicBezTo>
                  <a:pt x="2069100" y="1358341"/>
                  <a:pt x="2054311" y="1254317"/>
                  <a:pt x="1837554" y="1295400"/>
                </a:cubicBezTo>
                <a:cubicBezTo>
                  <a:pt x="1620797" y="1336483"/>
                  <a:pt x="1548882" y="1251981"/>
                  <a:pt x="1331231" y="1295400"/>
                </a:cubicBezTo>
                <a:cubicBezTo>
                  <a:pt x="1113580" y="1338819"/>
                  <a:pt x="1036324" y="1271616"/>
                  <a:pt x="950067" y="1295400"/>
                </a:cubicBezTo>
                <a:cubicBezTo>
                  <a:pt x="863810" y="1319184"/>
                  <a:pt x="245287" y="1211096"/>
                  <a:pt x="0" y="1295400"/>
                </a:cubicBezTo>
                <a:cubicBezTo>
                  <a:pt x="-39241" y="1126711"/>
                  <a:pt x="39392" y="1062352"/>
                  <a:pt x="0" y="902462"/>
                </a:cubicBezTo>
                <a:cubicBezTo>
                  <a:pt x="-39392" y="742572"/>
                  <a:pt x="4367" y="555877"/>
                  <a:pt x="0" y="444754"/>
                </a:cubicBezTo>
                <a:cubicBezTo>
                  <a:pt x="-4367" y="333631"/>
                  <a:pt x="22330" y="184611"/>
                  <a:pt x="0" y="0"/>
                </a:cubicBezTo>
                <a:close/>
              </a:path>
            </a:pathLst>
          </a:cu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0799518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rtl="1"/>
            <a:r>
              <a:rPr lang="fa-IR" cap="none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2"/>
                </a:solidFill>
                <a:cs typeface="B Yekan" panose="00000400000000000000" pitchFamily="2" charset="-78"/>
              </a:rPr>
              <a:t> کارگاه ها و دوره  های آموزشی</a:t>
            </a:r>
            <a:endParaRPr lang="en-US" cap="none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2"/>
              </a:solidFill>
              <a:cs typeface="B Yekan" panose="000004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8CE445-1650-4475-E81C-87E21CBA8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6606" y="4190999"/>
            <a:ext cx="3448935" cy="689114"/>
          </a:xfrm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cs typeface="B Yekan" panose="00000400000000000000" pitchFamily="2" charset="-78"/>
              </a:rPr>
              <a:t>تدریس ریاضی </a:t>
            </a:r>
            <a:endParaRPr lang="en-US" sz="2000" b="1" dirty="0">
              <a:cs typeface="B Yekan" panose="00000400000000000000" pitchFamily="2" charset="-78"/>
            </a:endParaRPr>
          </a:p>
        </p:txBody>
      </p:sp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E3BB6002-8930-5B64-4BFA-1A72FBA1B034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" b="7695"/>
          <a:stretch/>
        </p:blipFill>
        <p:spPr>
          <a:xfrm>
            <a:off x="743959" y="2224087"/>
            <a:ext cx="3451582" cy="1800225"/>
          </a:xfrm>
          <a:prstGeom prst="roundRect">
            <a:avLst>
              <a:gd name="adj" fmla="val 16027"/>
            </a:avLst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2632D-EE1C-51D5-3FC6-D9DCB6336A5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8618" y="4969010"/>
            <a:ext cx="3451582" cy="1660389"/>
          </a:xfrm>
          <a:custGeom>
            <a:avLst/>
            <a:gdLst>
              <a:gd name="connsiteX0" fmla="*/ 0 w 3451582"/>
              <a:gd name="connsiteY0" fmla="*/ 0 h 1660389"/>
              <a:gd name="connsiteX1" fmla="*/ 621285 w 3451582"/>
              <a:gd name="connsiteY1" fmla="*/ 0 h 1660389"/>
              <a:gd name="connsiteX2" fmla="*/ 1242570 w 3451582"/>
              <a:gd name="connsiteY2" fmla="*/ 0 h 1660389"/>
              <a:gd name="connsiteX3" fmla="*/ 1967402 w 3451582"/>
              <a:gd name="connsiteY3" fmla="*/ 0 h 1660389"/>
              <a:gd name="connsiteX4" fmla="*/ 2726750 w 3451582"/>
              <a:gd name="connsiteY4" fmla="*/ 0 h 1660389"/>
              <a:gd name="connsiteX5" fmla="*/ 3451582 w 3451582"/>
              <a:gd name="connsiteY5" fmla="*/ 0 h 1660389"/>
              <a:gd name="connsiteX6" fmla="*/ 3451582 w 3451582"/>
              <a:gd name="connsiteY6" fmla="*/ 570067 h 1660389"/>
              <a:gd name="connsiteX7" fmla="*/ 3451582 w 3451582"/>
              <a:gd name="connsiteY7" fmla="*/ 1090322 h 1660389"/>
              <a:gd name="connsiteX8" fmla="*/ 3451582 w 3451582"/>
              <a:gd name="connsiteY8" fmla="*/ 1660389 h 1660389"/>
              <a:gd name="connsiteX9" fmla="*/ 2830297 w 3451582"/>
              <a:gd name="connsiteY9" fmla="*/ 1660389 h 1660389"/>
              <a:gd name="connsiteX10" fmla="*/ 2174497 w 3451582"/>
              <a:gd name="connsiteY10" fmla="*/ 1660389 h 1660389"/>
              <a:gd name="connsiteX11" fmla="*/ 1484180 w 3451582"/>
              <a:gd name="connsiteY11" fmla="*/ 1660389 h 1660389"/>
              <a:gd name="connsiteX12" fmla="*/ 724832 w 3451582"/>
              <a:gd name="connsiteY12" fmla="*/ 1660389 h 1660389"/>
              <a:gd name="connsiteX13" fmla="*/ 0 w 3451582"/>
              <a:gd name="connsiteY13" fmla="*/ 1660389 h 1660389"/>
              <a:gd name="connsiteX14" fmla="*/ 0 w 3451582"/>
              <a:gd name="connsiteY14" fmla="*/ 1140134 h 1660389"/>
              <a:gd name="connsiteX15" fmla="*/ 0 w 3451582"/>
              <a:gd name="connsiteY15" fmla="*/ 636482 h 1660389"/>
              <a:gd name="connsiteX16" fmla="*/ 0 w 3451582"/>
              <a:gd name="connsiteY16" fmla="*/ 0 h 166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1582" h="1660389" fill="none" extrusionOk="0">
                <a:moveTo>
                  <a:pt x="0" y="0"/>
                </a:moveTo>
                <a:cubicBezTo>
                  <a:pt x="131907" y="16315"/>
                  <a:pt x="495295" y="-11585"/>
                  <a:pt x="621285" y="0"/>
                </a:cubicBezTo>
                <a:cubicBezTo>
                  <a:pt x="747276" y="11585"/>
                  <a:pt x="933309" y="-21650"/>
                  <a:pt x="1242570" y="0"/>
                </a:cubicBezTo>
                <a:cubicBezTo>
                  <a:pt x="1551831" y="21650"/>
                  <a:pt x="1614947" y="26744"/>
                  <a:pt x="1967402" y="0"/>
                </a:cubicBezTo>
                <a:cubicBezTo>
                  <a:pt x="2319857" y="-26744"/>
                  <a:pt x="2457767" y="-24928"/>
                  <a:pt x="2726750" y="0"/>
                </a:cubicBezTo>
                <a:cubicBezTo>
                  <a:pt x="2995733" y="24928"/>
                  <a:pt x="3299671" y="-19829"/>
                  <a:pt x="3451582" y="0"/>
                </a:cubicBezTo>
                <a:cubicBezTo>
                  <a:pt x="3429319" y="150696"/>
                  <a:pt x="3446132" y="387211"/>
                  <a:pt x="3451582" y="570067"/>
                </a:cubicBezTo>
                <a:cubicBezTo>
                  <a:pt x="3457032" y="752923"/>
                  <a:pt x="3453557" y="889647"/>
                  <a:pt x="3451582" y="1090322"/>
                </a:cubicBezTo>
                <a:cubicBezTo>
                  <a:pt x="3449607" y="1290997"/>
                  <a:pt x="3435834" y="1397932"/>
                  <a:pt x="3451582" y="1660389"/>
                </a:cubicBezTo>
                <a:cubicBezTo>
                  <a:pt x="3194490" y="1673506"/>
                  <a:pt x="2955836" y="1642821"/>
                  <a:pt x="2830297" y="1660389"/>
                </a:cubicBezTo>
                <a:cubicBezTo>
                  <a:pt x="2704758" y="1677957"/>
                  <a:pt x="2338423" y="1636365"/>
                  <a:pt x="2174497" y="1660389"/>
                </a:cubicBezTo>
                <a:cubicBezTo>
                  <a:pt x="2010571" y="1684413"/>
                  <a:pt x="1639283" y="1651001"/>
                  <a:pt x="1484180" y="1660389"/>
                </a:cubicBezTo>
                <a:cubicBezTo>
                  <a:pt x="1329077" y="1669777"/>
                  <a:pt x="892251" y="1693692"/>
                  <a:pt x="724832" y="1660389"/>
                </a:cubicBezTo>
                <a:cubicBezTo>
                  <a:pt x="557413" y="1627086"/>
                  <a:pt x="225178" y="1674290"/>
                  <a:pt x="0" y="1660389"/>
                </a:cubicBezTo>
                <a:cubicBezTo>
                  <a:pt x="-23200" y="1488535"/>
                  <a:pt x="1557" y="1335727"/>
                  <a:pt x="0" y="1140134"/>
                </a:cubicBezTo>
                <a:cubicBezTo>
                  <a:pt x="-1557" y="944542"/>
                  <a:pt x="18978" y="858154"/>
                  <a:pt x="0" y="636482"/>
                </a:cubicBezTo>
                <a:cubicBezTo>
                  <a:pt x="-18978" y="414810"/>
                  <a:pt x="-4433" y="204495"/>
                  <a:pt x="0" y="0"/>
                </a:cubicBezTo>
                <a:close/>
              </a:path>
              <a:path w="3451582" h="1660389" stroke="0" extrusionOk="0">
                <a:moveTo>
                  <a:pt x="0" y="0"/>
                </a:moveTo>
                <a:cubicBezTo>
                  <a:pt x="176346" y="26866"/>
                  <a:pt x="359892" y="-12529"/>
                  <a:pt x="586769" y="0"/>
                </a:cubicBezTo>
                <a:cubicBezTo>
                  <a:pt x="813646" y="12529"/>
                  <a:pt x="946617" y="16951"/>
                  <a:pt x="1242570" y="0"/>
                </a:cubicBezTo>
                <a:cubicBezTo>
                  <a:pt x="1538523" y="-16951"/>
                  <a:pt x="1784280" y="17356"/>
                  <a:pt x="2001918" y="0"/>
                </a:cubicBezTo>
                <a:cubicBezTo>
                  <a:pt x="2219556" y="-17356"/>
                  <a:pt x="2398411" y="21871"/>
                  <a:pt x="2761266" y="0"/>
                </a:cubicBezTo>
                <a:cubicBezTo>
                  <a:pt x="3124121" y="-21871"/>
                  <a:pt x="3227949" y="20168"/>
                  <a:pt x="3451582" y="0"/>
                </a:cubicBezTo>
                <a:cubicBezTo>
                  <a:pt x="3476553" y="152148"/>
                  <a:pt x="3469442" y="349251"/>
                  <a:pt x="3451582" y="520255"/>
                </a:cubicBezTo>
                <a:cubicBezTo>
                  <a:pt x="3433722" y="691259"/>
                  <a:pt x="3444795" y="928156"/>
                  <a:pt x="3451582" y="1106926"/>
                </a:cubicBezTo>
                <a:cubicBezTo>
                  <a:pt x="3458369" y="1285696"/>
                  <a:pt x="3428432" y="1504933"/>
                  <a:pt x="3451582" y="1660389"/>
                </a:cubicBezTo>
                <a:cubicBezTo>
                  <a:pt x="3172650" y="1669538"/>
                  <a:pt x="3099561" y="1647736"/>
                  <a:pt x="2864813" y="1660389"/>
                </a:cubicBezTo>
                <a:cubicBezTo>
                  <a:pt x="2630065" y="1673042"/>
                  <a:pt x="2278880" y="1693875"/>
                  <a:pt x="2105465" y="1660389"/>
                </a:cubicBezTo>
                <a:cubicBezTo>
                  <a:pt x="1932050" y="1626903"/>
                  <a:pt x="1754460" y="1679018"/>
                  <a:pt x="1518696" y="1660389"/>
                </a:cubicBezTo>
                <a:cubicBezTo>
                  <a:pt x="1282932" y="1641760"/>
                  <a:pt x="1123481" y="1628175"/>
                  <a:pt x="759348" y="1660389"/>
                </a:cubicBezTo>
                <a:cubicBezTo>
                  <a:pt x="395215" y="1692603"/>
                  <a:pt x="188976" y="1697225"/>
                  <a:pt x="0" y="1660389"/>
                </a:cubicBezTo>
                <a:cubicBezTo>
                  <a:pt x="24681" y="1367433"/>
                  <a:pt x="-11954" y="1238427"/>
                  <a:pt x="0" y="1073718"/>
                </a:cubicBezTo>
                <a:cubicBezTo>
                  <a:pt x="11954" y="909009"/>
                  <a:pt x="-2646" y="758010"/>
                  <a:pt x="0" y="570067"/>
                </a:cubicBezTo>
                <a:cubicBezTo>
                  <a:pt x="2646" y="382124"/>
                  <a:pt x="-8930" y="128972"/>
                  <a:pt x="0" y="0"/>
                </a:cubicBezTo>
                <a:close/>
              </a:path>
            </a:pathLst>
          </a:custGeom>
          <a:ln>
            <a:solidFill>
              <a:srgbClr val="A80C56"/>
            </a:solidFill>
            <a:extLst>
              <a:ext uri="{C807C97D-BFC1-408E-A445-0C87EB9F89A2}">
                <ask:lineSketchStyleProps xmlns:ask="http://schemas.microsoft.com/office/drawing/2018/sketchyshapes" sd="2486248145"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ar-SA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با بازی و مهارت‌محور این کلاس‌ها با رویکردی جدید و جذاب به آموزش ریاضی می‌پردازد. بازی‌های آموزشی و فعالیت‌های مهارت‌محور به دانش‌آموزان کمک می‌کنند تا مفاهیم پیچیده ریاضی را به‌طور عملی و سرگرم‌کننده یاد بگیرند.</a:t>
            </a:r>
            <a:br>
              <a:rPr lang="ar-SA" dirty="0">
                <a:cs typeface="B Yekan" panose="00000400000000000000" pitchFamily="2" charset="-78"/>
              </a:rPr>
            </a:b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1D31FF-0E52-738E-19B1-E06CB0CCDF0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71533" y="4969011"/>
            <a:ext cx="3448935" cy="1660389"/>
          </a:xfrm>
          <a:custGeom>
            <a:avLst/>
            <a:gdLst>
              <a:gd name="connsiteX0" fmla="*/ 0 w 3448935"/>
              <a:gd name="connsiteY0" fmla="*/ 0 h 1660389"/>
              <a:gd name="connsiteX1" fmla="*/ 758766 w 3448935"/>
              <a:gd name="connsiteY1" fmla="*/ 0 h 1660389"/>
              <a:gd name="connsiteX2" fmla="*/ 1448553 w 3448935"/>
              <a:gd name="connsiteY2" fmla="*/ 0 h 1660389"/>
              <a:gd name="connsiteX3" fmla="*/ 2207318 w 3448935"/>
              <a:gd name="connsiteY3" fmla="*/ 0 h 1660389"/>
              <a:gd name="connsiteX4" fmla="*/ 3448935 w 3448935"/>
              <a:gd name="connsiteY4" fmla="*/ 0 h 1660389"/>
              <a:gd name="connsiteX5" fmla="*/ 3448935 w 3448935"/>
              <a:gd name="connsiteY5" fmla="*/ 503651 h 1660389"/>
              <a:gd name="connsiteX6" fmla="*/ 3448935 w 3448935"/>
              <a:gd name="connsiteY6" fmla="*/ 1040510 h 1660389"/>
              <a:gd name="connsiteX7" fmla="*/ 3448935 w 3448935"/>
              <a:gd name="connsiteY7" fmla="*/ 1660389 h 1660389"/>
              <a:gd name="connsiteX8" fmla="*/ 2690169 w 3448935"/>
              <a:gd name="connsiteY8" fmla="*/ 1660389 h 1660389"/>
              <a:gd name="connsiteX9" fmla="*/ 2103850 w 3448935"/>
              <a:gd name="connsiteY9" fmla="*/ 1660389 h 1660389"/>
              <a:gd name="connsiteX10" fmla="*/ 1517531 w 3448935"/>
              <a:gd name="connsiteY10" fmla="*/ 1660389 h 1660389"/>
              <a:gd name="connsiteX11" fmla="*/ 827744 w 3448935"/>
              <a:gd name="connsiteY11" fmla="*/ 1660389 h 1660389"/>
              <a:gd name="connsiteX12" fmla="*/ 0 w 3448935"/>
              <a:gd name="connsiteY12" fmla="*/ 1660389 h 1660389"/>
              <a:gd name="connsiteX13" fmla="*/ 0 w 3448935"/>
              <a:gd name="connsiteY13" fmla="*/ 1140134 h 1660389"/>
              <a:gd name="connsiteX14" fmla="*/ 0 w 3448935"/>
              <a:gd name="connsiteY14" fmla="*/ 619879 h 1660389"/>
              <a:gd name="connsiteX15" fmla="*/ 0 w 3448935"/>
              <a:gd name="connsiteY15" fmla="*/ 0 h 166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8935" h="1660389" fill="none" extrusionOk="0">
                <a:moveTo>
                  <a:pt x="0" y="0"/>
                </a:moveTo>
                <a:cubicBezTo>
                  <a:pt x="331003" y="36940"/>
                  <a:pt x="512879" y="12575"/>
                  <a:pt x="758766" y="0"/>
                </a:cubicBezTo>
                <a:cubicBezTo>
                  <a:pt x="1004653" y="-12575"/>
                  <a:pt x="1127588" y="-25489"/>
                  <a:pt x="1448553" y="0"/>
                </a:cubicBezTo>
                <a:cubicBezTo>
                  <a:pt x="1769518" y="25489"/>
                  <a:pt x="1858098" y="-28078"/>
                  <a:pt x="2207318" y="0"/>
                </a:cubicBezTo>
                <a:cubicBezTo>
                  <a:pt x="2556538" y="28078"/>
                  <a:pt x="3071934" y="58817"/>
                  <a:pt x="3448935" y="0"/>
                </a:cubicBezTo>
                <a:cubicBezTo>
                  <a:pt x="3433092" y="108643"/>
                  <a:pt x="3445228" y="327701"/>
                  <a:pt x="3448935" y="503651"/>
                </a:cubicBezTo>
                <a:cubicBezTo>
                  <a:pt x="3452642" y="679601"/>
                  <a:pt x="3426092" y="852074"/>
                  <a:pt x="3448935" y="1040510"/>
                </a:cubicBezTo>
                <a:cubicBezTo>
                  <a:pt x="3471778" y="1228946"/>
                  <a:pt x="3424137" y="1480928"/>
                  <a:pt x="3448935" y="1660389"/>
                </a:cubicBezTo>
                <a:cubicBezTo>
                  <a:pt x="3257799" y="1624222"/>
                  <a:pt x="2892613" y="1673062"/>
                  <a:pt x="2690169" y="1660389"/>
                </a:cubicBezTo>
                <a:cubicBezTo>
                  <a:pt x="2487725" y="1647716"/>
                  <a:pt x="2362945" y="1645107"/>
                  <a:pt x="2103850" y="1660389"/>
                </a:cubicBezTo>
                <a:cubicBezTo>
                  <a:pt x="1844755" y="1675671"/>
                  <a:pt x="1721337" y="1631359"/>
                  <a:pt x="1517531" y="1660389"/>
                </a:cubicBezTo>
                <a:cubicBezTo>
                  <a:pt x="1313725" y="1689419"/>
                  <a:pt x="1164601" y="1642655"/>
                  <a:pt x="827744" y="1660389"/>
                </a:cubicBezTo>
                <a:cubicBezTo>
                  <a:pt x="490887" y="1678123"/>
                  <a:pt x="247404" y="1636993"/>
                  <a:pt x="0" y="1660389"/>
                </a:cubicBezTo>
                <a:cubicBezTo>
                  <a:pt x="-19828" y="1479822"/>
                  <a:pt x="-5684" y="1396218"/>
                  <a:pt x="0" y="1140134"/>
                </a:cubicBezTo>
                <a:cubicBezTo>
                  <a:pt x="5684" y="884050"/>
                  <a:pt x="-11280" y="826377"/>
                  <a:pt x="0" y="619879"/>
                </a:cubicBezTo>
                <a:cubicBezTo>
                  <a:pt x="11280" y="413381"/>
                  <a:pt x="-12177" y="265855"/>
                  <a:pt x="0" y="0"/>
                </a:cubicBezTo>
                <a:close/>
              </a:path>
              <a:path w="3448935" h="1660389" stroke="0" extrusionOk="0">
                <a:moveTo>
                  <a:pt x="0" y="0"/>
                </a:moveTo>
                <a:cubicBezTo>
                  <a:pt x="162148" y="2970"/>
                  <a:pt x="423028" y="3888"/>
                  <a:pt x="620808" y="0"/>
                </a:cubicBezTo>
                <a:cubicBezTo>
                  <a:pt x="818588" y="-3888"/>
                  <a:pt x="1143331" y="-31230"/>
                  <a:pt x="1345085" y="0"/>
                </a:cubicBezTo>
                <a:cubicBezTo>
                  <a:pt x="1546839" y="31230"/>
                  <a:pt x="1749168" y="-26811"/>
                  <a:pt x="2069361" y="0"/>
                </a:cubicBezTo>
                <a:cubicBezTo>
                  <a:pt x="2389554" y="26811"/>
                  <a:pt x="2619296" y="5080"/>
                  <a:pt x="2828127" y="0"/>
                </a:cubicBezTo>
                <a:cubicBezTo>
                  <a:pt x="3036958" y="-5080"/>
                  <a:pt x="3277701" y="-5022"/>
                  <a:pt x="3448935" y="0"/>
                </a:cubicBezTo>
                <a:cubicBezTo>
                  <a:pt x="3475509" y="184415"/>
                  <a:pt x="3459046" y="429040"/>
                  <a:pt x="3448935" y="553463"/>
                </a:cubicBezTo>
                <a:cubicBezTo>
                  <a:pt x="3438824" y="677886"/>
                  <a:pt x="3452674" y="932865"/>
                  <a:pt x="3448935" y="1073718"/>
                </a:cubicBezTo>
                <a:cubicBezTo>
                  <a:pt x="3445196" y="1214571"/>
                  <a:pt x="3447785" y="1433410"/>
                  <a:pt x="3448935" y="1660389"/>
                </a:cubicBezTo>
                <a:cubicBezTo>
                  <a:pt x="3292477" y="1697853"/>
                  <a:pt x="2849019" y="1636475"/>
                  <a:pt x="2690169" y="1660389"/>
                </a:cubicBezTo>
                <a:cubicBezTo>
                  <a:pt x="2531319" y="1684303"/>
                  <a:pt x="2112942" y="1636826"/>
                  <a:pt x="1931404" y="1660389"/>
                </a:cubicBezTo>
                <a:cubicBezTo>
                  <a:pt x="1749866" y="1683952"/>
                  <a:pt x="1424258" y="1625722"/>
                  <a:pt x="1207127" y="1660389"/>
                </a:cubicBezTo>
                <a:cubicBezTo>
                  <a:pt x="989996" y="1695056"/>
                  <a:pt x="252377" y="1602541"/>
                  <a:pt x="0" y="1660389"/>
                </a:cubicBezTo>
                <a:cubicBezTo>
                  <a:pt x="-14078" y="1550808"/>
                  <a:pt x="-17662" y="1354946"/>
                  <a:pt x="0" y="1156738"/>
                </a:cubicBezTo>
                <a:cubicBezTo>
                  <a:pt x="17662" y="958530"/>
                  <a:pt x="-11523" y="775663"/>
                  <a:pt x="0" y="619879"/>
                </a:cubicBezTo>
                <a:cubicBezTo>
                  <a:pt x="11523" y="464095"/>
                  <a:pt x="12544" y="183503"/>
                  <a:pt x="0" y="0"/>
                </a:cubicBezTo>
                <a:close/>
              </a:path>
            </a:pathLst>
          </a:custGeom>
          <a:ln>
            <a:solidFill>
              <a:srgbClr val="3B92BB"/>
            </a:solidFill>
            <a:extLst>
              <a:ext uri="{C807C97D-BFC1-408E-A445-0C87EB9F89A2}">
                <ask:lineSketchStyleProps xmlns:ask="http://schemas.microsoft.com/office/drawing/2018/sketchyshapes" sd="2124049786"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pPr algn="r" rtl="1">
              <a:lnSpc>
                <a:spcPct val="160000"/>
              </a:lnSpc>
            </a:pPr>
            <a:endParaRPr lang="fa-IR" dirty="0">
              <a:solidFill>
                <a:srgbClr val="000000"/>
              </a:solidFill>
              <a:latin typeface="IRANSans"/>
              <a:cs typeface="B Yeka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1200" dirty="0">
                <a:solidFill>
                  <a:srgbClr val="000000"/>
                </a:solidFill>
                <a:latin typeface="IRANSans"/>
                <a:cs typeface="B Yekan" panose="00000400000000000000" pitchFamily="2" charset="-78"/>
              </a:rPr>
              <a:t>این کلاس‌ها به تقویت دانش ادبی و استفاده از آرایه‌های ادبی در نگارش و بیان کمک می‌کند. دانش‌آموزان در این کلاس‌ها با مفاهیم مختلفی مانند تشبیه، استعاره، کنایه و دیگر آرایه‌ها آشنا می‌شوند و می‌آموزند که چگونه از این ابزارها در نوشته‌های خود استفاده کنند.</a:t>
            </a:r>
            <a:endParaRPr lang="en-US" sz="1200" dirty="0">
              <a:cs typeface="B Yekan" panose="00000400000000000000" pitchFamily="2" charset="-78"/>
            </a:endParaRPr>
          </a:p>
          <a:p>
            <a:pPr algn="r" rtl="1">
              <a:lnSpc>
                <a:spcPct val="160000"/>
              </a:lnSpc>
            </a:pP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956719-09DA-57D2-0639-B40A2DA28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9113"/>
          </a:xfrm>
          <a:custGeom>
            <a:avLst/>
            <a:gdLst>
              <a:gd name="connsiteX0" fmla="*/ 0 w 3456469"/>
              <a:gd name="connsiteY0" fmla="*/ 0 h 689113"/>
              <a:gd name="connsiteX1" fmla="*/ 760423 w 3456469"/>
              <a:gd name="connsiteY1" fmla="*/ 0 h 689113"/>
              <a:gd name="connsiteX2" fmla="*/ 1486282 w 3456469"/>
              <a:gd name="connsiteY2" fmla="*/ 0 h 689113"/>
              <a:gd name="connsiteX3" fmla="*/ 2212140 w 3456469"/>
              <a:gd name="connsiteY3" fmla="*/ 0 h 689113"/>
              <a:gd name="connsiteX4" fmla="*/ 3456469 w 3456469"/>
              <a:gd name="connsiteY4" fmla="*/ 0 h 689113"/>
              <a:gd name="connsiteX5" fmla="*/ 3456469 w 3456469"/>
              <a:gd name="connsiteY5" fmla="*/ 689113 h 689113"/>
              <a:gd name="connsiteX6" fmla="*/ 2696046 w 3456469"/>
              <a:gd name="connsiteY6" fmla="*/ 689113 h 689113"/>
              <a:gd name="connsiteX7" fmla="*/ 2073881 w 3456469"/>
              <a:gd name="connsiteY7" fmla="*/ 689113 h 689113"/>
              <a:gd name="connsiteX8" fmla="*/ 1382588 w 3456469"/>
              <a:gd name="connsiteY8" fmla="*/ 689113 h 689113"/>
              <a:gd name="connsiteX9" fmla="*/ 691294 w 3456469"/>
              <a:gd name="connsiteY9" fmla="*/ 689113 h 689113"/>
              <a:gd name="connsiteX10" fmla="*/ 0 w 3456469"/>
              <a:gd name="connsiteY10" fmla="*/ 689113 h 689113"/>
              <a:gd name="connsiteX11" fmla="*/ 0 w 3456469"/>
              <a:gd name="connsiteY11" fmla="*/ 0 h 6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6469" h="689113" fill="none" extrusionOk="0">
                <a:moveTo>
                  <a:pt x="0" y="0"/>
                </a:moveTo>
                <a:cubicBezTo>
                  <a:pt x="322710" y="19259"/>
                  <a:pt x="444269" y="35039"/>
                  <a:pt x="760423" y="0"/>
                </a:cubicBezTo>
                <a:cubicBezTo>
                  <a:pt x="1076577" y="-35039"/>
                  <a:pt x="1206712" y="-24449"/>
                  <a:pt x="1486282" y="0"/>
                </a:cubicBezTo>
                <a:cubicBezTo>
                  <a:pt x="1765852" y="24449"/>
                  <a:pt x="1959556" y="3122"/>
                  <a:pt x="2212140" y="0"/>
                </a:cubicBezTo>
                <a:cubicBezTo>
                  <a:pt x="2464724" y="-3122"/>
                  <a:pt x="2890401" y="38834"/>
                  <a:pt x="3456469" y="0"/>
                </a:cubicBezTo>
                <a:cubicBezTo>
                  <a:pt x="3434641" y="334203"/>
                  <a:pt x="3490778" y="399598"/>
                  <a:pt x="3456469" y="689113"/>
                </a:cubicBezTo>
                <a:cubicBezTo>
                  <a:pt x="3192627" y="672004"/>
                  <a:pt x="2950166" y="656468"/>
                  <a:pt x="2696046" y="689113"/>
                </a:cubicBezTo>
                <a:cubicBezTo>
                  <a:pt x="2441926" y="721758"/>
                  <a:pt x="2299235" y="711225"/>
                  <a:pt x="2073881" y="689113"/>
                </a:cubicBezTo>
                <a:cubicBezTo>
                  <a:pt x="1848527" y="667001"/>
                  <a:pt x="1642058" y="700018"/>
                  <a:pt x="1382588" y="689113"/>
                </a:cubicBezTo>
                <a:cubicBezTo>
                  <a:pt x="1123118" y="678208"/>
                  <a:pt x="954171" y="663228"/>
                  <a:pt x="691294" y="689113"/>
                </a:cubicBezTo>
                <a:cubicBezTo>
                  <a:pt x="428417" y="714998"/>
                  <a:pt x="158033" y="684178"/>
                  <a:pt x="0" y="689113"/>
                </a:cubicBezTo>
                <a:cubicBezTo>
                  <a:pt x="-15750" y="545573"/>
                  <a:pt x="20782" y="175358"/>
                  <a:pt x="0" y="0"/>
                </a:cubicBezTo>
                <a:close/>
              </a:path>
              <a:path w="3456469" h="689113" stroke="0" extrusionOk="0">
                <a:moveTo>
                  <a:pt x="0" y="0"/>
                </a:moveTo>
                <a:cubicBezTo>
                  <a:pt x="232795" y="-7834"/>
                  <a:pt x="376476" y="29156"/>
                  <a:pt x="587600" y="0"/>
                </a:cubicBezTo>
                <a:cubicBezTo>
                  <a:pt x="798724" y="-29156"/>
                  <a:pt x="1116431" y="-10803"/>
                  <a:pt x="1348023" y="0"/>
                </a:cubicBezTo>
                <a:cubicBezTo>
                  <a:pt x="1579615" y="10803"/>
                  <a:pt x="1737618" y="26479"/>
                  <a:pt x="1970187" y="0"/>
                </a:cubicBezTo>
                <a:cubicBezTo>
                  <a:pt x="2202756" y="-26479"/>
                  <a:pt x="2380254" y="6401"/>
                  <a:pt x="2592352" y="0"/>
                </a:cubicBezTo>
                <a:cubicBezTo>
                  <a:pt x="2804450" y="-6401"/>
                  <a:pt x="3061232" y="39502"/>
                  <a:pt x="3456469" y="0"/>
                </a:cubicBezTo>
                <a:cubicBezTo>
                  <a:pt x="3465594" y="281507"/>
                  <a:pt x="3483527" y="405862"/>
                  <a:pt x="3456469" y="689113"/>
                </a:cubicBezTo>
                <a:cubicBezTo>
                  <a:pt x="3204183" y="701166"/>
                  <a:pt x="3095264" y="715416"/>
                  <a:pt x="2834305" y="689113"/>
                </a:cubicBezTo>
                <a:cubicBezTo>
                  <a:pt x="2573346" y="662810"/>
                  <a:pt x="2360280" y="692265"/>
                  <a:pt x="2108446" y="689113"/>
                </a:cubicBezTo>
                <a:cubicBezTo>
                  <a:pt x="1856612" y="685961"/>
                  <a:pt x="1604738" y="700945"/>
                  <a:pt x="1451717" y="689113"/>
                </a:cubicBezTo>
                <a:cubicBezTo>
                  <a:pt x="1298696" y="677281"/>
                  <a:pt x="977853" y="664506"/>
                  <a:pt x="794988" y="689113"/>
                </a:cubicBezTo>
                <a:cubicBezTo>
                  <a:pt x="612123" y="713720"/>
                  <a:pt x="391276" y="727436"/>
                  <a:pt x="0" y="689113"/>
                </a:cubicBezTo>
                <a:cubicBezTo>
                  <a:pt x="-1439" y="449306"/>
                  <a:pt x="-33910" y="18216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651683328"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cs typeface="B Yekan" panose="00000400000000000000" pitchFamily="2" charset="-78"/>
              </a:rPr>
              <a:t>تفسیر نقاشی کودکان</a:t>
            </a:r>
            <a:endParaRPr lang="en-US" sz="2000" b="1" dirty="0">
              <a:cs typeface="B Yekan" panose="00000400000000000000" pitchFamily="2" charset="-78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51BF1B-9DC8-0E84-B6DB-4B433E2A590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049731" y="4969010"/>
            <a:ext cx="3452445" cy="1660390"/>
          </a:xfrm>
          <a:custGeom>
            <a:avLst/>
            <a:gdLst>
              <a:gd name="connsiteX0" fmla="*/ 0 w 3452445"/>
              <a:gd name="connsiteY0" fmla="*/ 0 h 1660390"/>
              <a:gd name="connsiteX1" fmla="*/ 690489 w 3452445"/>
              <a:gd name="connsiteY1" fmla="*/ 0 h 1660390"/>
              <a:gd name="connsiteX2" fmla="*/ 1311929 w 3452445"/>
              <a:gd name="connsiteY2" fmla="*/ 0 h 1660390"/>
              <a:gd name="connsiteX3" fmla="*/ 1898845 w 3452445"/>
              <a:gd name="connsiteY3" fmla="*/ 0 h 1660390"/>
              <a:gd name="connsiteX4" fmla="*/ 2589334 w 3452445"/>
              <a:gd name="connsiteY4" fmla="*/ 0 h 1660390"/>
              <a:gd name="connsiteX5" fmla="*/ 3452445 w 3452445"/>
              <a:gd name="connsiteY5" fmla="*/ 0 h 1660390"/>
              <a:gd name="connsiteX6" fmla="*/ 3452445 w 3452445"/>
              <a:gd name="connsiteY6" fmla="*/ 536859 h 1660390"/>
              <a:gd name="connsiteX7" fmla="*/ 3452445 w 3452445"/>
              <a:gd name="connsiteY7" fmla="*/ 1040511 h 1660390"/>
              <a:gd name="connsiteX8" fmla="*/ 3452445 w 3452445"/>
              <a:gd name="connsiteY8" fmla="*/ 1660390 h 1660390"/>
              <a:gd name="connsiteX9" fmla="*/ 2865529 w 3452445"/>
              <a:gd name="connsiteY9" fmla="*/ 1660390 h 1660390"/>
              <a:gd name="connsiteX10" fmla="*/ 2278614 w 3452445"/>
              <a:gd name="connsiteY10" fmla="*/ 1660390 h 1660390"/>
              <a:gd name="connsiteX11" fmla="*/ 1622649 w 3452445"/>
              <a:gd name="connsiteY11" fmla="*/ 1660390 h 1660390"/>
              <a:gd name="connsiteX12" fmla="*/ 1035733 w 3452445"/>
              <a:gd name="connsiteY12" fmla="*/ 1660390 h 1660390"/>
              <a:gd name="connsiteX13" fmla="*/ 0 w 3452445"/>
              <a:gd name="connsiteY13" fmla="*/ 1660390 h 1660390"/>
              <a:gd name="connsiteX14" fmla="*/ 0 w 3452445"/>
              <a:gd name="connsiteY14" fmla="*/ 1123531 h 1660390"/>
              <a:gd name="connsiteX15" fmla="*/ 0 w 3452445"/>
              <a:gd name="connsiteY15" fmla="*/ 536859 h 1660390"/>
              <a:gd name="connsiteX16" fmla="*/ 0 w 3452445"/>
              <a:gd name="connsiteY16" fmla="*/ 0 h 166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2445" h="1660390" fill="none" extrusionOk="0">
                <a:moveTo>
                  <a:pt x="0" y="0"/>
                </a:moveTo>
                <a:cubicBezTo>
                  <a:pt x="151368" y="-21128"/>
                  <a:pt x="486422" y="10477"/>
                  <a:pt x="690489" y="0"/>
                </a:cubicBezTo>
                <a:cubicBezTo>
                  <a:pt x="894556" y="-10477"/>
                  <a:pt x="1163443" y="8316"/>
                  <a:pt x="1311929" y="0"/>
                </a:cubicBezTo>
                <a:cubicBezTo>
                  <a:pt x="1460415" y="-8316"/>
                  <a:pt x="1617303" y="-6977"/>
                  <a:pt x="1898845" y="0"/>
                </a:cubicBezTo>
                <a:cubicBezTo>
                  <a:pt x="2180387" y="6977"/>
                  <a:pt x="2270841" y="-27014"/>
                  <a:pt x="2589334" y="0"/>
                </a:cubicBezTo>
                <a:cubicBezTo>
                  <a:pt x="2907827" y="27014"/>
                  <a:pt x="3222981" y="23593"/>
                  <a:pt x="3452445" y="0"/>
                </a:cubicBezTo>
                <a:cubicBezTo>
                  <a:pt x="3460254" y="267844"/>
                  <a:pt x="3478180" y="349070"/>
                  <a:pt x="3452445" y="536859"/>
                </a:cubicBezTo>
                <a:cubicBezTo>
                  <a:pt x="3426710" y="724648"/>
                  <a:pt x="3434791" y="835243"/>
                  <a:pt x="3452445" y="1040511"/>
                </a:cubicBezTo>
                <a:cubicBezTo>
                  <a:pt x="3470099" y="1245779"/>
                  <a:pt x="3451995" y="1517393"/>
                  <a:pt x="3452445" y="1660390"/>
                </a:cubicBezTo>
                <a:cubicBezTo>
                  <a:pt x="3204852" y="1676251"/>
                  <a:pt x="3073725" y="1675922"/>
                  <a:pt x="2865529" y="1660390"/>
                </a:cubicBezTo>
                <a:cubicBezTo>
                  <a:pt x="2657333" y="1644858"/>
                  <a:pt x="2517593" y="1637314"/>
                  <a:pt x="2278614" y="1660390"/>
                </a:cubicBezTo>
                <a:cubicBezTo>
                  <a:pt x="2039636" y="1683466"/>
                  <a:pt x="1865558" y="1661999"/>
                  <a:pt x="1622649" y="1660390"/>
                </a:cubicBezTo>
                <a:cubicBezTo>
                  <a:pt x="1379741" y="1658781"/>
                  <a:pt x="1203422" y="1656783"/>
                  <a:pt x="1035733" y="1660390"/>
                </a:cubicBezTo>
                <a:cubicBezTo>
                  <a:pt x="868044" y="1663997"/>
                  <a:pt x="343647" y="1651781"/>
                  <a:pt x="0" y="1660390"/>
                </a:cubicBezTo>
                <a:cubicBezTo>
                  <a:pt x="-17990" y="1480815"/>
                  <a:pt x="17384" y="1388002"/>
                  <a:pt x="0" y="1123531"/>
                </a:cubicBezTo>
                <a:cubicBezTo>
                  <a:pt x="-17384" y="859060"/>
                  <a:pt x="-12524" y="672066"/>
                  <a:pt x="0" y="536859"/>
                </a:cubicBezTo>
                <a:cubicBezTo>
                  <a:pt x="12524" y="401652"/>
                  <a:pt x="-3762" y="180037"/>
                  <a:pt x="0" y="0"/>
                </a:cubicBezTo>
                <a:close/>
              </a:path>
              <a:path w="3452445" h="1660390" stroke="0" extrusionOk="0">
                <a:moveTo>
                  <a:pt x="0" y="0"/>
                </a:moveTo>
                <a:cubicBezTo>
                  <a:pt x="180204" y="5883"/>
                  <a:pt x="462633" y="1929"/>
                  <a:pt x="759538" y="0"/>
                </a:cubicBezTo>
                <a:cubicBezTo>
                  <a:pt x="1056443" y="-1929"/>
                  <a:pt x="1149801" y="22648"/>
                  <a:pt x="1415502" y="0"/>
                </a:cubicBezTo>
                <a:cubicBezTo>
                  <a:pt x="1681203" y="-22648"/>
                  <a:pt x="1877144" y="-30072"/>
                  <a:pt x="2105991" y="0"/>
                </a:cubicBezTo>
                <a:cubicBezTo>
                  <a:pt x="2334838" y="30072"/>
                  <a:pt x="2907408" y="-55099"/>
                  <a:pt x="3452445" y="0"/>
                </a:cubicBezTo>
                <a:cubicBezTo>
                  <a:pt x="3447651" y="223019"/>
                  <a:pt x="3459627" y="418763"/>
                  <a:pt x="3452445" y="570067"/>
                </a:cubicBezTo>
                <a:cubicBezTo>
                  <a:pt x="3445263" y="721371"/>
                  <a:pt x="3457436" y="906889"/>
                  <a:pt x="3452445" y="1090323"/>
                </a:cubicBezTo>
                <a:cubicBezTo>
                  <a:pt x="3447454" y="1273757"/>
                  <a:pt x="3449205" y="1492691"/>
                  <a:pt x="3452445" y="1660390"/>
                </a:cubicBezTo>
                <a:cubicBezTo>
                  <a:pt x="3243780" y="1660028"/>
                  <a:pt x="3051514" y="1639387"/>
                  <a:pt x="2831005" y="1660390"/>
                </a:cubicBezTo>
                <a:cubicBezTo>
                  <a:pt x="2610496" y="1681393"/>
                  <a:pt x="2354899" y="1632327"/>
                  <a:pt x="2140516" y="1660390"/>
                </a:cubicBezTo>
                <a:cubicBezTo>
                  <a:pt x="1926133" y="1688453"/>
                  <a:pt x="1685580" y="1682412"/>
                  <a:pt x="1450027" y="1660390"/>
                </a:cubicBezTo>
                <a:cubicBezTo>
                  <a:pt x="1214474" y="1638368"/>
                  <a:pt x="968936" y="1653514"/>
                  <a:pt x="794062" y="1660390"/>
                </a:cubicBezTo>
                <a:cubicBezTo>
                  <a:pt x="619188" y="1667266"/>
                  <a:pt x="213193" y="1667486"/>
                  <a:pt x="0" y="1660390"/>
                </a:cubicBezTo>
                <a:cubicBezTo>
                  <a:pt x="25963" y="1488190"/>
                  <a:pt x="25837" y="1357464"/>
                  <a:pt x="0" y="1123531"/>
                </a:cubicBezTo>
                <a:cubicBezTo>
                  <a:pt x="-25837" y="889598"/>
                  <a:pt x="-9441" y="773413"/>
                  <a:pt x="0" y="570067"/>
                </a:cubicBezTo>
                <a:cubicBezTo>
                  <a:pt x="9441" y="366721"/>
                  <a:pt x="-17935" y="282617"/>
                  <a:pt x="0" y="0"/>
                </a:cubicBezTo>
                <a:close/>
              </a:path>
            </a:pathLst>
          </a:custGeom>
          <a:ln>
            <a:solidFill>
              <a:srgbClr val="966BFE"/>
            </a:solidFill>
            <a:extLst>
              <a:ext uri="{C807C97D-BFC1-408E-A445-0C87EB9F89A2}">
                <ask:lineSketchStyleProps xmlns:ask="http://schemas.microsoft.com/office/drawing/2018/sketchyshapes" sd="2927492881"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SA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این کلاس به معلمان و والدین کمک می‌کند تا از طریق نقاشی‌های کودکان، به تحلیل احساسات، نگرش‌ها و ویژگی‌های روانشناختی آن‌ها پی ببرند. آموزش تفسیر نقاشی به شناسایی استعدادها و نیازهای عاطفی کودکان کمک می‌کند.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EA62040C-9A14-3A8E-301F-726932EEAEF4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3"/>
          <a:srcRect l="14054" t="15820" r="8319" b="14082"/>
          <a:stretch/>
        </p:blipFill>
        <p:spPr>
          <a:xfrm>
            <a:off x="8172450" y="2224088"/>
            <a:ext cx="3329726" cy="1800224"/>
          </a:xfrm>
          <a:prstGeom prst="roundRect">
            <a:avLst>
              <a:gd name="adj" fmla="val 23280"/>
            </a:avLst>
          </a:prstGeom>
        </p:spPr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B498B251-7A6B-444E-5BD5-72BDF497445F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8" b="19198"/>
          <a:stretch>
            <a:fillRect/>
          </a:stretch>
        </p:blipFill>
        <p:spPr>
          <a:xfrm>
            <a:off x="4371532" y="2224088"/>
            <a:ext cx="3448936" cy="1800224"/>
          </a:xfrm>
          <a:prstGeom prst="roundRect">
            <a:avLst>
              <a:gd name="adj" fmla="val 18957"/>
            </a:avLst>
          </a:prstGeom>
        </p:spPr>
      </p:pic>
    </p:spTree>
    <p:extLst>
      <p:ext uri="{BB962C8B-B14F-4D97-AF65-F5344CB8AC3E}">
        <p14:creationId xmlns:p14="http://schemas.microsoft.com/office/powerpoint/2010/main" val="90795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4F9758-F358-9BC7-02C3-3029C31138E2}"/>
              </a:ext>
            </a:extLst>
          </p:cNvPr>
          <p:cNvSpPr txBox="1"/>
          <p:nvPr/>
        </p:nvSpPr>
        <p:spPr>
          <a:xfrm>
            <a:off x="1759973" y="2767280"/>
            <a:ext cx="825909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Yekan" panose="00000400000000000000" pitchFamily="2" charset="-78"/>
              </a:rPr>
              <a:t>چرا کالج نیل آموز ؟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579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EA19A1-14F1-6FEB-E458-18D1E9A3A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58542"/>
              </p:ext>
            </p:extLst>
          </p:nvPr>
        </p:nvGraphicFramePr>
        <p:xfrm>
          <a:off x="1000125" y="457200"/>
          <a:ext cx="9705975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32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341B-EBB2-A810-5717-0BA9E499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85900"/>
            <a:ext cx="10239375" cy="4743449"/>
          </a:xfrm>
        </p:spPr>
        <p:txBody>
          <a:bodyPr anchor="t">
            <a:normAutofit fontScale="90000"/>
          </a:bodyPr>
          <a:lstStyle/>
          <a:p>
            <a:pPr rtl="1">
              <a:lnSpc>
                <a:spcPct val="150000"/>
              </a:lnSpc>
            </a:pPr>
            <a:r>
              <a:rPr lang="fa-IR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تعهدما:</a:t>
            </a:r>
            <a:br>
              <a:rPr lang="fa-IR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</a:br>
            <a:br>
              <a:rPr lang="ar-SA" sz="3600" dirty="0">
                <a:cs typeface="B Yekan" panose="00000400000000000000" pitchFamily="2" charset="-78"/>
              </a:rPr>
            </a:br>
            <a:r>
              <a:rPr lang="ar-SA" sz="2400" b="0" i="0" dirty="0">
                <a:solidFill>
                  <a:srgbClr val="000000"/>
                </a:solidFill>
                <a:effectLst/>
                <a:latin typeface="IRANSans"/>
                <a:cs typeface="B Yekan" panose="00000400000000000000" pitchFamily="2" charset="-78"/>
              </a:rPr>
              <a:t>کالج نیل‌آموز متعهد است که با ایجاد فضایی امن و خلاق، مسیر یادگیری را برای همه اعضای جامعه آموزشی هموار کند. ما باور داریم که هر فردی می‌تواند به بهترین نسخه از خود تبدیل شود، اگر ابزارها و راهنمایی‌های درستی در اختیار داشته باشد.</a:t>
            </a:r>
            <a:br>
              <a:rPr lang="fa-IR" sz="48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</a:br>
            <a:br>
              <a:rPr lang="fa-IR" sz="48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</a:br>
            <a:endParaRPr lang="en-US" sz="6600" dirty="0">
              <a:ln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783342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263</TotalTime>
  <Words>812</Words>
  <Application>Microsoft Office PowerPoint</Application>
  <PresentationFormat>Widescreen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 Yekan</vt:lpstr>
      <vt:lpstr>Calibri</vt:lpstr>
      <vt:lpstr>Century Gothic</vt:lpstr>
      <vt:lpstr>IRANSans</vt:lpstr>
      <vt:lpstr>Sarbaz</vt:lpstr>
      <vt:lpstr>Vapor Trail</vt:lpstr>
      <vt:lpstr>نیلوفر توپچی زادگان (خلاق و الهام بخش)</vt:lpstr>
      <vt:lpstr>کالج نیل آموز</vt:lpstr>
      <vt:lpstr>چشم انداز ها و اهداف حرفه ای </vt:lpstr>
      <vt:lpstr>در ادامه به معرفی برخی از کلاس های کلیدی پرداخته ایم </vt:lpstr>
      <vt:lpstr>پروژه ها و محصولات برجسته </vt:lpstr>
      <vt:lpstr> کارگاه ها و دوره  های آموزشی</vt:lpstr>
      <vt:lpstr>PowerPoint Presentation</vt:lpstr>
      <vt:lpstr>PowerPoint Presentation</vt:lpstr>
      <vt:lpstr>تعهدما:  کالج نیل‌آموز متعهد است که با ایجاد فضایی امن و خلاق، مسیر یادگیری را برای همه اعضای جامعه آموزشی هموار کند. ما باور داریم که هر فردی می‌تواند به بهترین نسخه از خود تبدیل شود، اگر ابزارها و راهنمایی‌های درستی در اختیار داشته باشد.  </vt:lpstr>
      <vt:lpstr>ما به مسیرمان افتخار می‌کنیم و باور داریم که با همکاری و همراهی شما، می‌توانیم دنیایی بسازیم که در آن آموزش، تجربه‌ای الهام‌بخش و لذت‌بخش باشد.  نیل‌آموز؛ جایی برای پرورش ایده‌ها، خلاقیت و آینده‌ای بهتر.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نیلوفر توپچی زادگان</dc:title>
  <dc:creator>niloofar tpchizdn</dc:creator>
  <cp:lastModifiedBy>niloofar tpchizdn</cp:lastModifiedBy>
  <cp:revision>4</cp:revision>
  <dcterms:created xsi:type="dcterms:W3CDTF">2024-11-22T21:07:41Z</dcterms:created>
  <dcterms:modified xsi:type="dcterms:W3CDTF">2024-11-29T16:17:28Z</dcterms:modified>
</cp:coreProperties>
</file>